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28.jpg" ContentType="image/jpeg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media/image42.jpg" ContentType="image/jpeg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media/image44.jpg" ContentType="image/jpeg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8" r:id="rId4"/>
    <p:sldMasterId id="2147483743" r:id="rId5"/>
  </p:sldMasterIdLst>
  <p:notesMasterIdLst>
    <p:notesMasterId r:id="rId22"/>
  </p:notesMasterIdLst>
  <p:sldIdLst>
    <p:sldId id="501" r:id="rId6"/>
    <p:sldId id="258" r:id="rId7"/>
    <p:sldId id="260" r:id="rId8"/>
    <p:sldId id="334" r:id="rId9"/>
    <p:sldId id="335" r:id="rId10"/>
    <p:sldId id="345" r:id="rId11"/>
    <p:sldId id="346" r:id="rId12"/>
    <p:sldId id="502" r:id="rId13"/>
    <p:sldId id="347" r:id="rId14"/>
    <p:sldId id="348" r:id="rId15"/>
    <p:sldId id="349" r:id="rId16"/>
    <p:sldId id="503" r:id="rId17"/>
    <p:sldId id="351" r:id="rId18"/>
    <p:sldId id="344" r:id="rId19"/>
    <p:sldId id="505" r:id="rId20"/>
    <p:sldId id="50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A99DA2-5E9E-4AD0-BE31-40697F245755}" v="234" dt="2024-10-18T18:32:42.5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3341" autoAdjust="0"/>
  </p:normalViewPr>
  <p:slideViewPr>
    <p:cSldViewPr snapToGrid="0">
      <p:cViewPr varScale="1">
        <p:scale>
          <a:sx n="103" d="100"/>
          <a:sy n="103" d="100"/>
        </p:scale>
        <p:origin x="912" y="29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ew Armitage" userId="fda4886e-15ef-49b8-b4a7-37b8baaaa089" providerId="ADAL" clId="{6B4BD228-F2C3-4F33-94C6-4C6B6DA60267}"/>
    <pc:docChg chg="undo custSel modSld">
      <pc:chgData name="Matthew Armitage" userId="fda4886e-15ef-49b8-b4a7-37b8baaaa089" providerId="ADAL" clId="{6B4BD228-F2C3-4F33-94C6-4C6B6DA60267}" dt="2024-10-10T19:53:06.378" v="31" actId="729"/>
      <pc:docMkLst>
        <pc:docMk/>
      </pc:docMkLst>
      <pc:sldChg chg="delSp mod">
        <pc:chgData name="Matthew Armitage" userId="fda4886e-15ef-49b8-b4a7-37b8baaaa089" providerId="ADAL" clId="{6B4BD228-F2C3-4F33-94C6-4C6B6DA60267}" dt="2024-10-08T04:49:59.414" v="27" actId="478"/>
        <pc:sldMkLst>
          <pc:docMk/>
          <pc:sldMk cId="2368761705" sldId="258"/>
        </pc:sldMkLst>
        <pc:picChg chg="del">
          <ac:chgData name="Matthew Armitage" userId="fda4886e-15ef-49b8-b4a7-37b8baaaa089" providerId="ADAL" clId="{6B4BD228-F2C3-4F33-94C6-4C6B6DA60267}" dt="2024-10-08T04:49:59.414" v="27" actId="478"/>
          <ac:picMkLst>
            <pc:docMk/>
            <pc:sldMk cId="2368761705" sldId="258"/>
            <ac:picMk id="2" creationId="{CF55A1F7-1D9E-6B16-61DF-5A16708B009A}"/>
          </ac:picMkLst>
        </pc:picChg>
      </pc:sldChg>
      <pc:sldChg chg="modNotesTx">
        <pc:chgData name="Matthew Armitage" userId="fda4886e-15ef-49b8-b4a7-37b8baaaa089" providerId="ADAL" clId="{6B4BD228-F2C3-4F33-94C6-4C6B6DA60267}" dt="2024-10-08T04:42:41.501" v="26" actId="20577"/>
        <pc:sldMkLst>
          <pc:docMk/>
          <pc:sldMk cId="2082973648" sldId="335"/>
        </pc:sldMkLst>
      </pc:sldChg>
      <pc:sldChg chg="mod modShow">
        <pc:chgData name="Matthew Armitage" userId="fda4886e-15ef-49b8-b4a7-37b8baaaa089" providerId="ADAL" clId="{6B4BD228-F2C3-4F33-94C6-4C6B6DA60267}" dt="2024-10-10T19:53:02.800" v="30" actId="729"/>
        <pc:sldMkLst>
          <pc:docMk/>
          <pc:sldMk cId="2307904855" sldId="343"/>
        </pc:sldMkLst>
      </pc:sldChg>
      <pc:sldChg chg="mod modShow">
        <pc:chgData name="Matthew Armitage" userId="fda4886e-15ef-49b8-b4a7-37b8baaaa089" providerId="ADAL" clId="{6B4BD228-F2C3-4F33-94C6-4C6B6DA60267}" dt="2024-10-10T19:53:06.378" v="31" actId="729"/>
        <pc:sldMkLst>
          <pc:docMk/>
          <pc:sldMk cId="2302704730" sldId="344"/>
        </pc:sldMkLst>
      </pc:sldChg>
      <pc:sldChg chg="addSp delSp mod modNotesTx">
        <pc:chgData name="Matthew Armitage" userId="fda4886e-15ef-49b8-b4a7-37b8baaaa089" providerId="ADAL" clId="{6B4BD228-F2C3-4F33-94C6-4C6B6DA60267}" dt="2024-10-08T04:41:24.067" v="4"/>
        <pc:sldMkLst>
          <pc:docMk/>
          <pc:sldMk cId="615329774" sldId="345"/>
        </pc:sldMkLst>
        <pc:spChg chg="add del">
          <ac:chgData name="Matthew Armitage" userId="fda4886e-15ef-49b8-b4a7-37b8baaaa089" providerId="ADAL" clId="{6B4BD228-F2C3-4F33-94C6-4C6B6DA60267}" dt="2024-10-08T04:41:22.183" v="3" actId="22"/>
          <ac:spMkLst>
            <pc:docMk/>
            <pc:sldMk cId="615329774" sldId="345"/>
            <ac:spMk id="7" creationId="{BC4D8EFE-0E17-91A4-6B3F-6743D3FA216E}"/>
          </ac:spMkLst>
        </pc:spChg>
      </pc:sldChg>
    </pc:docChg>
  </pc:docChgLst>
  <pc:docChgLst>
    <pc:chgData name="Matthew Armitage" userId="fda4886e-15ef-49b8-b4a7-37b8baaaa089" providerId="ADAL" clId="{76A99DA2-5E9E-4AD0-BE31-40697F245755}"/>
    <pc:docChg chg="undo custSel addSld delSld modSld sldOrd">
      <pc:chgData name="Matthew Armitage" userId="fda4886e-15ef-49b8-b4a7-37b8baaaa089" providerId="ADAL" clId="{76A99DA2-5E9E-4AD0-BE31-40697F245755}" dt="2024-10-18T18:32:48.785" v="2373" actId="1076"/>
      <pc:docMkLst>
        <pc:docMk/>
      </pc:docMkLst>
      <pc:sldChg chg="modSp">
        <pc:chgData name="Matthew Armitage" userId="fda4886e-15ef-49b8-b4a7-37b8baaaa089" providerId="ADAL" clId="{76A99DA2-5E9E-4AD0-BE31-40697F245755}" dt="2024-10-15T06:11:44.135" v="2310" actId="12269"/>
        <pc:sldMkLst>
          <pc:docMk/>
          <pc:sldMk cId="2368761705" sldId="258"/>
        </pc:sldMkLst>
        <pc:graphicFrameChg chg="mod">
          <ac:chgData name="Matthew Armitage" userId="fda4886e-15ef-49b8-b4a7-37b8baaaa089" providerId="ADAL" clId="{76A99DA2-5E9E-4AD0-BE31-40697F245755}" dt="2024-10-15T06:11:44.135" v="2310" actId="12269"/>
          <ac:graphicFrameMkLst>
            <pc:docMk/>
            <pc:sldMk cId="2368761705" sldId="258"/>
            <ac:graphicFrameMk id="4" creationId="{AB386617-E301-52E4-86BC-A4D30E6D3B11}"/>
          </ac:graphicFrameMkLst>
        </pc:graphicFrameChg>
      </pc:sldChg>
      <pc:sldChg chg="del">
        <pc:chgData name="Matthew Armitage" userId="fda4886e-15ef-49b8-b4a7-37b8baaaa089" providerId="ADAL" clId="{76A99DA2-5E9E-4AD0-BE31-40697F245755}" dt="2024-10-15T05:14:00.372" v="1096" actId="47"/>
        <pc:sldMkLst>
          <pc:docMk/>
          <pc:sldMk cId="0" sldId="285"/>
        </pc:sldMkLst>
      </pc:sldChg>
      <pc:sldChg chg="del">
        <pc:chgData name="Matthew Armitage" userId="fda4886e-15ef-49b8-b4a7-37b8baaaa089" providerId="ADAL" clId="{76A99DA2-5E9E-4AD0-BE31-40697F245755}" dt="2024-10-15T05:35:18.424" v="1955" actId="47"/>
        <pc:sldMkLst>
          <pc:docMk/>
          <pc:sldMk cId="1780952757" sldId="330"/>
        </pc:sldMkLst>
      </pc:sldChg>
      <pc:sldChg chg="del">
        <pc:chgData name="Matthew Armitage" userId="fda4886e-15ef-49b8-b4a7-37b8baaaa089" providerId="ADAL" clId="{76A99DA2-5E9E-4AD0-BE31-40697F245755}" dt="2024-10-15T05:35:20.013" v="1956" actId="47"/>
        <pc:sldMkLst>
          <pc:docMk/>
          <pc:sldMk cId="156609782" sldId="331"/>
        </pc:sldMkLst>
      </pc:sldChg>
      <pc:sldChg chg="del">
        <pc:chgData name="Matthew Armitage" userId="fda4886e-15ef-49b8-b4a7-37b8baaaa089" providerId="ADAL" clId="{76A99DA2-5E9E-4AD0-BE31-40697F245755}" dt="2024-10-15T05:35:24.407" v="1958" actId="47"/>
        <pc:sldMkLst>
          <pc:docMk/>
          <pc:sldMk cId="532170410" sldId="332"/>
        </pc:sldMkLst>
      </pc:sldChg>
      <pc:sldChg chg="modNotesTx">
        <pc:chgData name="Matthew Armitage" userId="fda4886e-15ef-49b8-b4a7-37b8baaaa089" providerId="ADAL" clId="{76A99DA2-5E9E-4AD0-BE31-40697F245755}" dt="2024-10-15T05:34:40.473" v="1947" actId="20577"/>
        <pc:sldMkLst>
          <pc:docMk/>
          <pc:sldMk cId="298822779" sldId="334"/>
        </pc:sldMkLst>
      </pc:sldChg>
      <pc:sldChg chg="addSp delSp modSp mod delAnim modNotesTx">
        <pc:chgData name="Matthew Armitage" userId="fda4886e-15ef-49b8-b4a7-37b8baaaa089" providerId="ADAL" clId="{76A99DA2-5E9E-4AD0-BE31-40697F245755}" dt="2024-10-15T04:48:58.572" v="568" actId="20577"/>
        <pc:sldMkLst>
          <pc:docMk/>
          <pc:sldMk cId="2082973648" sldId="335"/>
        </pc:sldMkLst>
        <pc:spChg chg="del mod">
          <ac:chgData name="Matthew Armitage" userId="fda4886e-15ef-49b8-b4a7-37b8baaaa089" providerId="ADAL" clId="{76A99DA2-5E9E-4AD0-BE31-40697F245755}" dt="2024-10-15T04:36:06.415" v="218" actId="478"/>
          <ac:spMkLst>
            <pc:docMk/>
            <pc:sldMk cId="2082973648" sldId="335"/>
            <ac:spMk id="2" creationId="{DA86E0B7-547A-9AE1-4E5A-9B26A158E1FB}"/>
          </ac:spMkLst>
        </pc:spChg>
        <pc:spChg chg="add del mod">
          <ac:chgData name="Matthew Armitage" userId="fda4886e-15ef-49b8-b4a7-37b8baaaa089" providerId="ADAL" clId="{76A99DA2-5E9E-4AD0-BE31-40697F245755}" dt="2024-10-15T04:40:10.589" v="469" actId="12084"/>
          <ac:spMkLst>
            <pc:docMk/>
            <pc:sldMk cId="2082973648" sldId="335"/>
            <ac:spMk id="3" creationId="{CD7F019E-D170-0A21-8B5F-C22277906CFA}"/>
          </ac:spMkLst>
        </pc:spChg>
        <pc:spChg chg="del">
          <ac:chgData name="Matthew Armitage" userId="fda4886e-15ef-49b8-b4a7-37b8baaaa089" providerId="ADAL" clId="{76A99DA2-5E9E-4AD0-BE31-40697F245755}" dt="2024-10-15T04:36:08.338" v="219" actId="478"/>
          <ac:spMkLst>
            <pc:docMk/>
            <pc:sldMk cId="2082973648" sldId="335"/>
            <ac:spMk id="5" creationId="{403329CB-5595-B989-A3E4-859F4A051484}"/>
          </ac:spMkLst>
        </pc:spChg>
        <pc:spChg chg="add mod">
          <ac:chgData name="Matthew Armitage" userId="fda4886e-15ef-49b8-b4a7-37b8baaaa089" providerId="ADAL" clId="{76A99DA2-5E9E-4AD0-BE31-40697F245755}" dt="2024-10-15T04:46:57.974" v="486" actId="11529"/>
          <ac:spMkLst>
            <pc:docMk/>
            <pc:sldMk cId="2082973648" sldId="335"/>
            <ac:spMk id="6" creationId="{ED7281E1-8D57-0036-08D2-010CFAEA807B}"/>
          </ac:spMkLst>
        </pc:spChg>
        <pc:spChg chg="mod">
          <ac:chgData name="Matthew Armitage" userId="fda4886e-15ef-49b8-b4a7-37b8baaaa089" providerId="ADAL" clId="{76A99DA2-5E9E-4AD0-BE31-40697F245755}" dt="2024-10-15T04:35:55.234" v="216"/>
          <ac:spMkLst>
            <pc:docMk/>
            <pc:sldMk cId="2082973648" sldId="335"/>
            <ac:spMk id="15" creationId="{C1FCB11E-AC77-3935-F701-0CBFA2FEB037}"/>
          </ac:spMkLst>
        </pc:spChg>
        <pc:graphicFrameChg chg="add del mod">
          <ac:chgData name="Matthew Armitage" userId="fda4886e-15ef-49b8-b4a7-37b8baaaa089" providerId="ADAL" clId="{76A99DA2-5E9E-4AD0-BE31-40697F245755}" dt="2024-10-15T04:47:42.373" v="498" actId="16804"/>
          <ac:graphicFrameMkLst>
            <pc:docMk/>
            <pc:sldMk cId="2082973648" sldId="335"/>
            <ac:graphicFrameMk id="4" creationId="{A0834487-124E-3F0F-014F-5737328E6804}"/>
          </ac:graphicFrameMkLst>
        </pc:graphicFrameChg>
      </pc:sldChg>
      <pc:sldChg chg="del">
        <pc:chgData name="Matthew Armitage" userId="fda4886e-15ef-49b8-b4a7-37b8baaaa089" providerId="ADAL" clId="{76A99DA2-5E9E-4AD0-BE31-40697F245755}" dt="2024-10-15T05:35:22.248" v="1957" actId="47"/>
        <pc:sldMkLst>
          <pc:docMk/>
          <pc:sldMk cId="3769621290" sldId="336"/>
        </pc:sldMkLst>
      </pc:sldChg>
      <pc:sldChg chg="del">
        <pc:chgData name="Matthew Armitage" userId="fda4886e-15ef-49b8-b4a7-37b8baaaa089" providerId="ADAL" clId="{76A99DA2-5E9E-4AD0-BE31-40697F245755}" dt="2024-10-15T05:35:26.032" v="1959" actId="47"/>
        <pc:sldMkLst>
          <pc:docMk/>
          <pc:sldMk cId="2307904855" sldId="343"/>
        </pc:sldMkLst>
      </pc:sldChg>
      <pc:sldChg chg="addSp modSp mod modNotesTx">
        <pc:chgData name="Matthew Armitage" userId="fda4886e-15ef-49b8-b4a7-37b8baaaa089" providerId="ADAL" clId="{76A99DA2-5E9E-4AD0-BE31-40697F245755}" dt="2024-10-18T18:32:48.785" v="2373" actId="1076"/>
        <pc:sldMkLst>
          <pc:docMk/>
          <pc:sldMk cId="2302704730" sldId="344"/>
        </pc:sldMkLst>
        <pc:spChg chg="mod">
          <ac:chgData name="Matthew Armitage" userId="fda4886e-15ef-49b8-b4a7-37b8baaaa089" providerId="ADAL" clId="{76A99DA2-5E9E-4AD0-BE31-40697F245755}" dt="2024-10-18T18:31:56.016" v="2368" actId="1076"/>
          <ac:spMkLst>
            <pc:docMk/>
            <pc:sldMk cId="2302704730" sldId="344"/>
            <ac:spMk id="4" creationId="{13E6077B-11CF-2CB8-EAB7-68861B97E73B}"/>
          </ac:spMkLst>
        </pc:spChg>
        <pc:picChg chg="mod">
          <ac:chgData name="Matthew Armitage" userId="fda4886e-15ef-49b8-b4a7-37b8baaaa089" providerId="ADAL" clId="{76A99DA2-5E9E-4AD0-BE31-40697F245755}" dt="2024-10-18T18:31:56.016" v="2368" actId="1076"/>
          <ac:picMkLst>
            <pc:docMk/>
            <pc:sldMk cId="2302704730" sldId="344"/>
            <ac:picMk id="2" creationId="{5536EA76-D37A-8824-4755-90189D06D11D}"/>
          </ac:picMkLst>
        </pc:picChg>
        <pc:picChg chg="add mod">
          <ac:chgData name="Matthew Armitage" userId="fda4886e-15ef-49b8-b4a7-37b8baaaa089" providerId="ADAL" clId="{76A99DA2-5E9E-4AD0-BE31-40697F245755}" dt="2024-10-18T18:32:48.785" v="2373" actId="1076"/>
          <ac:picMkLst>
            <pc:docMk/>
            <pc:sldMk cId="2302704730" sldId="344"/>
            <ac:picMk id="5" creationId="{B59D8584-EE30-3615-6D4A-495B5844F6D4}"/>
          </ac:picMkLst>
        </pc:picChg>
      </pc:sldChg>
      <pc:sldChg chg="addSp delSp modSp mod modNotesTx">
        <pc:chgData name="Matthew Armitage" userId="fda4886e-15ef-49b8-b4a7-37b8baaaa089" providerId="ADAL" clId="{76A99DA2-5E9E-4AD0-BE31-40697F245755}" dt="2024-10-15T06:14:14.794" v="2361" actId="1076"/>
        <pc:sldMkLst>
          <pc:docMk/>
          <pc:sldMk cId="615329774" sldId="345"/>
        </pc:sldMkLst>
        <pc:spChg chg="add mod">
          <ac:chgData name="Matthew Armitage" userId="fda4886e-15ef-49b8-b4a7-37b8baaaa089" providerId="ADAL" clId="{76A99DA2-5E9E-4AD0-BE31-40697F245755}" dt="2024-10-15T06:14:07.280" v="2360" actId="1076"/>
          <ac:spMkLst>
            <pc:docMk/>
            <pc:sldMk cId="615329774" sldId="345"/>
            <ac:spMk id="5" creationId="{94AFC88B-93EB-A1E2-1583-B1ADD13F0BDC}"/>
          </ac:spMkLst>
        </pc:spChg>
        <pc:spChg chg="mod">
          <ac:chgData name="Matthew Armitage" userId="fda4886e-15ef-49b8-b4a7-37b8baaaa089" providerId="ADAL" clId="{76A99DA2-5E9E-4AD0-BE31-40697F245755}" dt="2024-10-15T04:49:41.172" v="593" actId="20577"/>
          <ac:spMkLst>
            <pc:docMk/>
            <pc:sldMk cId="615329774" sldId="345"/>
            <ac:spMk id="15" creationId="{C1FCB11E-AC77-3935-F701-0CBFA2FEB037}"/>
          </ac:spMkLst>
        </pc:spChg>
        <pc:picChg chg="add mod">
          <ac:chgData name="Matthew Armitage" userId="fda4886e-15ef-49b8-b4a7-37b8baaaa089" providerId="ADAL" clId="{76A99DA2-5E9E-4AD0-BE31-40697F245755}" dt="2024-10-15T06:14:14.794" v="2361" actId="1076"/>
          <ac:picMkLst>
            <pc:docMk/>
            <pc:sldMk cId="615329774" sldId="345"/>
            <ac:picMk id="3" creationId="{181DA07E-4449-CA6E-4FF2-D17E045B521F}"/>
          </ac:picMkLst>
        </pc:picChg>
        <pc:picChg chg="del">
          <ac:chgData name="Matthew Armitage" userId="fda4886e-15ef-49b8-b4a7-37b8baaaa089" providerId="ADAL" clId="{76A99DA2-5E9E-4AD0-BE31-40697F245755}" dt="2024-10-15T04:49:52.136" v="594" actId="478"/>
          <ac:picMkLst>
            <pc:docMk/>
            <pc:sldMk cId="615329774" sldId="345"/>
            <ac:picMk id="4" creationId="{FF7BD9A3-7165-9C7F-EB8B-D921B3467A89}"/>
          </ac:picMkLst>
        </pc:picChg>
      </pc:sldChg>
      <pc:sldChg chg="addSp delSp modSp mod modAnim modNotesTx">
        <pc:chgData name="Matthew Armitage" userId="fda4886e-15ef-49b8-b4a7-37b8baaaa089" providerId="ADAL" clId="{76A99DA2-5E9E-4AD0-BE31-40697F245755}" dt="2024-10-15T04:57:31.785" v="774"/>
        <pc:sldMkLst>
          <pc:docMk/>
          <pc:sldMk cId="2191761175" sldId="346"/>
        </pc:sldMkLst>
        <pc:spChg chg="del">
          <ac:chgData name="Matthew Armitage" userId="fda4886e-15ef-49b8-b4a7-37b8baaaa089" providerId="ADAL" clId="{76A99DA2-5E9E-4AD0-BE31-40697F245755}" dt="2024-10-15T04:52:11.609" v="735" actId="478"/>
          <ac:spMkLst>
            <pc:docMk/>
            <pc:sldMk cId="2191761175" sldId="346"/>
            <ac:spMk id="5" creationId="{2E79208C-24A2-5BB3-81F3-9162E0FC6C9C}"/>
          </ac:spMkLst>
        </pc:spChg>
        <pc:spChg chg="mod">
          <ac:chgData name="Matthew Armitage" userId="fda4886e-15ef-49b8-b4a7-37b8baaaa089" providerId="ADAL" clId="{76A99DA2-5E9E-4AD0-BE31-40697F245755}" dt="2024-10-15T04:53:05.532" v="756" actId="20577"/>
          <ac:spMkLst>
            <pc:docMk/>
            <pc:sldMk cId="2191761175" sldId="346"/>
            <ac:spMk id="15" creationId="{C1FCB11E-AC77-3935-F701-0CBFA2FEB037}"/>
          </ac:spMkLst>
        </pc:spChg>
        <pc:picChg chg="del">
          <ac:chgData name="Matthew Armitage" userId="fda4886e-15ef-49b8-b4a7-37b8baaaa089" providerId="ADAL" clId="{76A99DA2-5E9E-4AD0-BE31-40697F245755}" dt="2024-10-15T04:52:11.609" v="735" actId="478"/>
          <ac:picMkLst>
            <pc:docMk/>
            <pc:sldMk cId="2191761175" sldId="346"/>
            <ac:picMk id="3" creationId="{D675B70D-8542-C16E-6329-3A0BFC076927}"/>
          </ac:picMkLst>
        </pc:picChg>
        <pc:picChg chg="add mod">
          <ac:chgData name="Matthew Armitage" userId="fda4886e-15ef-49b8-b4a7-37b8baaaa089" providerId="ADAL" clId="{76A99DA2-5E9E-4AD0-BE31-40697F245755}" dt="2024-10-15T04:56:36.081" v="769" actId="1076"/>
          <ac:picMkLst>
            <pc:docMk/>
            <pc:sldMk cId="2191761175" sldId="346"/>
            <ac:picMk id="4" creationId="{7C38F356-FA7A-BF03-A701-1EC1B9602D7C}"/>
          </ac:picMkLst>
        </pc:picChg>
        <pc:picChg chg="add mod">
          <ac:chgData name="Matthew Armitage" userId="fda4886e-15ef-49b8-b4a7-37b8baaaa089" providerId="ADAL" clId="{76A99DA2-5E9E-4AD0-BE31-40697F245755}" dt="2024-10-15T04:55:36.388" v="762" actId="1076"/>
          <ac:picMkLst>
            <pc:docMk/>
            <pc:sldMk cId="2191761175" sldId="346"/>
            <ac:picMk id="7" creationId="{194195B2-D812-5042-AA62-B37083E0F28C}"/>
          </ac:picMkLst>
        </pc:picChg>
        <pc:picChg chg="add mod">
          <ac:chgData name="Matthew Armitage" userId="fda4886e-15ef-49b8-b4a7-37b8baaaa089" providerId="ADAL" clId="{76A99DA2-5E9E-4AD0-BE31-40697F245755}" dt="2024-10-15T04:56:03.714" v="766" actId="1076"/>
          <ac:picMkLst>
            <pc:docMk/>
            <pc:sldMk cId="2191761175" sldId="346"/>
            <ac:picMk id="9" creationId="{FB80AB8B-EDE2-00FB-EAED-45805BA7AB8F}"/>
          </ac:picMkLst>
        </pc:picChg>
        <pc:picChg chg="add mod">
          <ac:chgData name="Matthew Armitage" userId="fda4886e-15ef-49b8-b4a7-37b8baaaa089" providerId="ADAL" clId="{76A99DA2-5E9E-4AD0-BE31-40697F245755}" dt="2024-10-15T04:57:25.411" v="773" actId="207"/>
          <ac:picMkLst>
            <pc:docMk/>
            <pc:sldMk cId="2191761175" sldId="346"/>
            <ac:picMk id="11" creationId="{E9DA5EA0-B3D5-4B72-95B2-BB4F4EB0A572}"/>
          </ac:picMkLst>
        </pc:picChg>
      </pc:sldChg>
      <pc:sldChg chg="addSp delSp modSp mod modNotesTx">
        <pc:chgData name="Matthew Armitage" userId="fda4886e-15ef-49b8-b4a7-37b8baaaa089" providerId="ADAL" clId="{76A99DA2-5E9E-4AD0-BE31-40697F245755}" dt="2024-10-15T05:02:07.273" v="797" actId="1076"/>
        <pc:sldMkLst>
          <pc:docMk/>
          <pc:sldMk cId="2448081078" sldId="347"/>
        </pc:sldMkLst>
        <pc:graphicFrameChg chg="del mod">
          <ac:chgData name="Matthew Armitage" userId="fda4886e-15ef-49b8-b4a7-37b8baaaa089" providerId="ADAL" clId="{76A99DA2-5E9E-4AD0-BE31-40697F245755}" dt="2024-10-15T05:01:58.576" v="794" actId="478"/>
          <ac:graphicFrameMkLst>
            <pc:docMk/>
            <pc:sldMk cId="2448081078" sldId="347"/>
            <ac:graphicFrameMk id="4" creationId="{F0C4AFAC-18AE-83B4-1B6A-A7E067734CE2}"/>
          </ac:graphicFrameMkLst>
        </pc:graphicFrameChg>
        <pc:picChg chg="add mod">
          <ac:chgData name="Matthew Armitage" userId="fda4886e-15ef-49b8-b4a7-37b8baaaa089" providerId="ADAL" clId="{76A99DA2-5E9E-4AD0-BE31-40697F245755}" dt="2024-10-15T05:02:07.273" v="797" actId="1076"/>
          <ac:picMkLst>
            <pc:docMk/>
            <pc:sldMk cId="2448081078" sldId="347"/>
            <ac:picMk id="3" creationId="{956B12B8-1930-BD7B-F595-1E594A17E0EB}"/>
          </ac:picMkLst>
        </pc:picChg>
      </pc:sldChg>
      <pc:sldChg chg="addSp delSp modSp mod modNotesTx">
        <pc:chgData name="Matthew Armitage" userId="fda4886e-15ef-49b8-b4a7-37b8baaaa089" providerId="ADAL" clId="{76A99DA2-5E9E-4AD0-BE31-40697F245755}" dt="2024-10-15T05:13:21.832" v="1094"/>
        <pc:sldMkLst>
          <pc:docMk/>
          <pc:sldMk cId="188801232" sldId="348"/>
        </pc:sldMkLst>
        <pc:spChg chg="add del mod">
          <ac:chgData name="Matthew Armitage" userId="fda4886e-15ef-49b8-b4a7-37b8baaaa089" providerId="ADAL" clId="{76A99DA2-5E9E-4AD0-BE31-40697F245755}" dt="2024-10-15T05:05:44.147" v="861" actId="12084"/>
          <ac:spMkLst>
            <pc:docMk/>
            <pc:sldMk cId="188801232" sldId="348"/>
            <ac:spMk id="2" creationId="{AFB1011E-4082-CAF8-66ED-1B454EF47FB8}"/>
          </ac:spMkLst>
        </pc:spChg>
        <pc:graphicFrameChg chg="add mod modGraphic">
          <ac:chgData name="Matthew Armitage" userId="fda4886e-15ef-49b8-b4a7-37b8baaaa089" providerId="ADAL" clId="{76A99DA2-5E9E-4AD0-BE31-40697F245755}" dt="2024-10-15T05:13:21.832" v="1094"/>
          <ac:graphicFrameMkLst>
            <pc:docMk/>
            <pc:sldMk cId="188801232" sldId="348"/>
            <ac:graphicFrameMk id="4" creationId="{F98A3E5A-9DE1-6BE6-AA6E-799E4276C3DB}"/>
          </ac:graphicFrameMkLst>
        </pc:graphicFrameChg>
        <pc:picChg chg="del">
          <ac:chgData name="Matthew Armitage" userId="fda4886e-15ef-49b8-b4a7-37b8baaaa089" providerId="ADAL" clId="{76A99DA2-5E9E-4AD0-BE31-40697F245755}" dt="2024-10-15T05:02:36.014" v="798" actId="478"/>
          <ac:picMkLst>
            <pc:docMk/>
            <pc:sldMk cId="188801232" sldId="348"/>
            <ac:picMk id="3" creationId="{8227DFEA-39CD-13DD-2D37-3D6A29D6B833}"/>
          </ac:picMkLst>
        </pc:picChg>
      </pc:sldChg>
      <pc:sldChg chg="delSp modSp mod ord modNotesTx">
        <pc:chgData name="Matthew Armitage" userId="fda4886e-15ef-49b8-b4a7-37b8baaaa089" providerId="ADAL" clId="{76A99DA2-5E9E-4AD0-BE31-40697F245755}" dt="2024-10-15T05:25:15.160" v="1403"/>
        <pc:sldMkLst>
          <pc:docMk/>
          <pc:sldMk cId="3633177483" sldId="349"/>
        </pc:sldMkLst>
        <pc:spChg chg="del mod">
          <ac:chgData name="Matthew Armitage" userId="fda4886e-15ef-49b8-b4a7-37b8baaaa089" providerId="ADAL" clId="{76A99DA2-5E9E-4AD0-BE31-40697F245755}" dt="2024-10-15T05:10:45.424" v="1067" actId="478"/>
          <ac:spMkLst>
            <pc:docMk/>
            <pc:sldMk cId="3633177483" sldId="349"/>
            <ac:spMk id="2" creationId="{87FAFD12-40EF-E590-FEDD-01D92E3C09BA}"/>
          </ac:spMkLst>
        </pc:spChg>
        <pc:picChg chg="mod">
          <ac:chgData name="Matthew Armitage" userId="fda4886e-15ef-49b8-b4a7-37b8baaaa089" providerId="ADAL" clId="{76A99DA2-5E9E-4AD0-BE31-40697F245755}" dt="2024-10-15T05:10:47.099" v="1068" actId="1076"/>
          <ac:picMkLst>
            <pc:docMk/>
            <pc:sldMk cId="3633177483" sldId="349"/>
            <ac:picMk id="6" creationId="{EEF6CE05-0CE6-479C-9040-C9F116B5C8AD}"/>
          </ac:picMkLst>
        </pc:picChg>
      </pc:sldChg>
      <pc:sldChg chg="del">
        <pc:chgData name="Matthew Armitage" userId="fda4886e-15ef-49b8-b4a7-37b8baaaa089" providerId="ADAL" clId="{76A99DA2-5E9E-4AD0-BE31-40697F245755}" dt="2024-10-15T05:13:58.898" v="1095" actId="47"/>
        <pc:sldMkLst>
          <pc:docMk/>
          <pc:sldMk cId="0" sldId="350"/>
        </pc:sldMkLst>
      </pc:sldChg>
      <pc:sldChg chg="addSp delSp modSp add del mod">
        <pc:chgData name="Matthew Armitage" userId="fda4886e-15ef-49b8-b4a7-37b8baaaa089" providerId="ADAL" clId="{76A99DA2-5E9E-4AD0-BE31-40697F245755}" dt="2024-10-15T06:11:25.678" v="2309" actId="12269"/>
        <pc:sldMkLst>
          <pc:docMk/>
          <pc:sldMk cId="485689316" sldId="351"/>
        </pc:sldMkLst>
        <pc:spChg chg="add del mod">
          <ac:chgData name="Matthew Armitage" userId="fda4886e-15ef-49b8-b4a7-37b8baaaa089" providerId="ADAL" clId="{76A99DA2-5E9E-4AD0-BE31-40697F245755}" dt="2024-10-15T05:33:33.184" v="1943" actId="12084"/>
          <ac:spMkLst>
            <pc:docMk/>
            <pc:sldMk cId="485689316" sldId="351"/>
            <ac:spMk id="2" creationId="{DE8D22F1-EA78-6097-623D-07025C7FA22B}"/>
          </ac:spMkLst>
        </pc:spChg>
        <pc:spChg chg="mod">
          <ac:chgData name="Matthew Armitage" userId="fda4886e-15ef-49b8-b4a7-37b8baaaa089" providerId="ADAL" clId="{76A99DA2-5E9E-4AD0-BE31-40697F245755}" dt="2024-10-15T05:25:54.808" v="1418" actId="20577"/>
          <ac:spMkLst>
            <pc:docMk/>
            <pc:sldMk cId="485689316" sldId="351"/>
            <ac:spMk id="15" creationId="{C1FCB11E-AC77-3935-F701-0CBFA2FEB037}"/>
          </ac:spMkLst>
        </pc:spChg>
        <pc:graphicFrameChg chg="add mod">
          <ac:chgData name="Matthew Armitage" userId="fda4886e-15ef-49b8-b4a7-37b8baaaa089" providerId="ADAL" clId="{76A99DA2-5E9E-4AD0-BE31-40697F245755}" dt="2024-10-15T06:11:25.678" v="2309" actId="12269"/>
          <ac:graphicFrameMkLst>
            <pc:docMk/>
            <pc:sldMk cId="485689316" sldId="351"/>
            <ac:graphicFrameMk id="3" creationId="{B6CEB920-1579-CBC2-FB93-E60DA177D7BB}"/>
          </ac:graphicFrameMkLst>
        </pc:graphicFrameChg>
        <pc:graphicFrameChg chg="del">
          <ac:chgData name="Matthew Armitage" userId="fda4886e-15ef-49b8-b4a7-37b8baaaa089" providerId="ADAL" clId="{76A99DA2-5E9E-4AD0-BE31-40697F245755}" dt="2024-10-15T05:26:01.139" v="1420" actId="478"/>
          <ac:graphicFrameMkLst>
            <pc:docMk/>
            <pc:sldMk cId="485689316" sldId="351"/>
            <ac:graphicFrameMk id="7" creationId="{C10A4411-D7B1-B639-3CED-A253F62AD7BA}"/>
          </ac:graphicFrameMkLst>
        </pc:graphicFrameChg>
        <pc:picChg chg="del">
          <ac:chgData name="Matthew Armitage" userId="fda4886e-15ef-49b8-b4a7-37b8baaaa089" providerId="ADAL" clId="{76A99DA2-5E9E-4AD0-BE31-40697F245755}" dt="2024-10-15T05:25:58.516" v="1419" actId="478"/>
          <ac:picMkLst>
            <pc:docMk/>
            <pc:sldMk cId="485689316" sldId="351"/>
            <ac:picMk id="4" creationId="{D9195BA1-CF77-9208-5CFA-F6EA67AA64B0}"/>
          </ac:picMkLst>
        </pc:picChg>
      </pc:sldChg>
      <pc:sldChg chg="del">
        <pc:chgData name="Matthew Armitage" userId="fda4886e-15ef-49b8-b4a7-37b8baaaa089" providerId="ADAL" clId="{76A99DA2-5E9E-4AD0-BE31-40697F245755}" dt="2024-10-15T05:35:03.059" v="1948" actId="47"/>
        <pc:sldMkLst>
          <pc:docMk/>
          <pc:sldMk cId="836364074" sldId="352"/>
        </pc:sldMkLst>
      </pc:sldChg>
      <pc:sldChg chg="del">
        <pc:chgData name="Matthew Armitage" userId="fda4886e-15ef-49b8-b4a7-37b8baaaa089" providerId="ADAL" clId="{76A99DA2-5E9E-4AD0-BE31-40697F245755}" dt="2024-10-15T05:35:06.235" v="1949" actId="47"/>
        <pc:sldMkLst>
          <pc:docMk/>
          <pc:sldMk cId="2176059573" sldId="354"/>
        </pc:sldMkLst>
      </pc:sldChg>
      <pc:sldChg chg="del">
        <pc:chgData name="Matthew Armitage" userId="fda4886e-15ef-49b8-b4a7-37b8baaaa089" providerId="ADAL" clId="{76A99DA2-5E9E-4AD0-BE31-40697F245755}" dt="2024-10-15T05:35:13.341" v="1952" actId="47"/>
        <pc:sldMkLst>
          <pc:docMk/>
          <pc:sldMk cId="0" sldId="355"/>
        </pc:sldMkLst>
      </pc:sldChg>
      <pc:sldChg chg="del">
        <pc:chgData name="Matthew Armitage" userId="fda4886e-15ef-49b8-b4a7-37b8baaaa089" providerId="ADAL" clId="{76A99DA2-5E9E-4AD0-BE31-40697F245755}" dt="2024-10-15T05:35:14.849" v="1953" actId="47"/>
        <pc:sldMkLst>
          <pc:docMk/>
          <pc:sldMk cId="1419810214" sldId="356"/>
        </pc:sldMkLst>
      </pc:sldChg>
      <pc:sldChg chg="del">
        <pc:chgData name="Matthew Armitage" userId="fda4886e-15ef-49b8-b4a7-37b8baaaa089" providerId="ADAL" clId="{76A99DA2-5E9E-4AD0-BE31-40697F245755}" dt="2024-10-15T05:35:16.763" v="1954" actId="47"/>
        <pc:sldMkLst>
          <pc:docMk/>
          <pc:sldMk cId="3201165579" sldId="357"/>
        </pc:sldMkLst>
      </pc:sldChg>
      <pc:sldChg chg="addSp delSp modSp add mod ord">
        <pc:chgData name="Matthew Armitage" userId="fda4886e-15ef-49b8-b4a7-37b8baaaa089" providerId="ADAL" clId="{76A99DA2-5E9E-4AD0-BE31-40697F245755}" dt="2024-10-15T06:14:42.630" v="2362" actId="1076"/>
        <pc:sldMkLst>
          <pc:docMk/>
          <pc:sldMk cId="2660154523" sldId="501"/>
        </pc:sldMkLst>
        <pc:spChg chg="add del mod">
          <ac:chgData name="Matthew Armitage" userId="fda4886e-15ef-49b8-b4a7-37b8baaaa089" providerId="ADAL" clId="{76A99DA2-5E9E-4AD0-BE31-40697F245755}" dt="2024-10-15T04:31:56.175" v="135" actId="478"/>
          <ac:spMkLst>
            <pc:docMk/>
            <pc:sldMk cId="2660154523" sldId="501"/>
            <ac:spMk id="2" creationId="{8CCE2B63-7EF5-2093-3C38-EBEA9E99A6FA}"/>
          </ac:spMkLst>
        </pc:spChg>
        <pc:spChg chg="mod">
          <ac:chgData name="Matthew Armitage" userId="fda4886e-15ef-49b8-b4a7-37b8baaaa089" providerId="ADAL" clId="{76A99DA2-5E9E-4AD0-BE31-40697F245755}" dt="2024-10-15T06:14:42.630" v="2362" actId="1076"/>
          <ac:spMkLst>
            <pc:docMk/>
            <pc:sldMk cId="2660154523" sldId="501"/>
            <ac:spMk id="3" creationId="{00000000-0000-0000-0000-000000000000}"/>
          </ac:spMkLst>
        </pc:spChg>
        <pc:spChg chg="mod">
          <ac:chgData name="Matthew Armitage" userId="fda4886e-15ef-49b8-b4a7-37b8baaaa089" providerId="ADAL" clId="{76A99DA2-5E9E-4AD0-BE31-40697F245755}" dt="2024-10-15T04:32:34.148" v="144" actId="1076"/>
          <ac:spMkLst>
            <pc:docMk/>
            <pc:sldMk cId="2660154523" sldId="501"/>
            <ac:spMk id="4" creationId="{00000000-0000-0000-0000-000000000000}"/>
          </ac:spMkLst>
        </pc:spChg>
        <pc:spChg chg="add mod">
          <ac:chgData name="Matthew Armitage" userId="fda4886e-15ef-49b8-b4a7-37b8baaaa089" providerId="ADAL" clId="{76A99DA2-5E9E-4AD0-BE31-40697F245755}" dt="2024-10-15T04:32:52.824" v="147" actId="1076"/>
          <ac:spMkLst>
            <pc:docMk/>
            <pc:sldMk cId="2660154523" sldId="501"/>
            <ac:spMk id="6" creationId="{D69A3A2D-C569-EDCE-ABB5-D391A100AFDD}"/>
          </ac:spMkLst>
        </pc:spChg>
        <pc:graphicFrameChg chg="mod modGraphic">
          <ac:chgData name="Matthew Armitage" userId="fda4886e-15ef-49b8-b4a7-37b8baaaa089" providerId="ADAL" clId="{76A99DA2-5E9E-4AD0-BE31-40697F245755}" dt="2024-10-15T04:32:34.148" v="144" actId="1076"/>
          <ac:graphicFrameMkLst>
            <pc:docMk/>
            <pc:sldMk cId="2660154523" sldId="501"/>
            <ac:graphicFrameMk id="8" creationId="{00000000-0000-0000-0000-000000000000}"/>
          </ac:graphicFrameMkLst>
        </pc:graphicFrameChg>
        <pc:picChg chg="mod">
          <ac:chgData name="Matthew Armitage" userId="fda4886e-15ef-49b8-b4a7-37b8baaaa089" providerId="ADAL" clId="{76A99DA2-5E9E-4AD0-BE31-40697F245755}" dt="2024-10-15T04:32:34.148" v="144" actId="1076"/>
          <ac:picMkLst>
            <pc:docMk/>
            <pc:sldMk cId="2660154523" sldId="501"/>
            <ac:picMk id="9" creationId="{A93C5CE1-A95D-4447-9B06-000CCABDE2A5}"/>
          </ac:picMkLst>
        </pc:picChg>
        <pc:picChg chg="add mod">
          <ac:chgData name="Matthew Armitage" userId="fda4886e-15ef-49b8-b4a7-37b8baaaa089" providerId="ADAL" clId="{76A99DA2-5E9E-4AD0-BE31-40697F245755}" dt="2024-10-15T04:32:34.148" v="144" actId="1076"/>
          <ac:picMkLst>
            <pc:docMk/>
            <pc:sldMk cId="2660154523" sldId="501"/>
            <ac:picMk id="1026" creationId="{322A4C1F-EDC2-CF07-2D0F-0C45AF980D97}"/>
          </ac:picMkLst>
        </pc:picChg>
        <pc:picChg chg="del">
          <ac:chgData name="Matthew Armitage" userId="fda4886e-15ef-49b8-b4a7-37b8baaaa089" providerId="ADAL" clId="{76A99DA2-5E9E-4AD0-BE31-40697F245755}" dt="2024-10-15T04:29:45.728" v="124" actId="478"/>
          <ac:picMkLst>
            <pc:docMk/>
            <pc:sldMk cId="2660154523" sldId="501"/>
            <ac:picMk id="1028" creationId="{54EAF849-D3A4-C57D-B8E5-998B04AEE703}"/>
          </ac:picMkLst>
        </pc:picChg>
      </pc:sldChg>
      <pc:sldChg chg="new del">
        <pc:chgData name="Matthew Armitage" userId="fda4886e-15ef-49b8-b4a7-37b8baaaa089" providerId="ADAL" clId="{76A99DA2-5E9E-4AD0-BE31-40697F245755}" dt="2024-10-15T04:57:47.533" v="776" actId="2696"/>
        <pc:sldMkLst>
          <pc:docMk/>
          <pc:sldMk cId="1366652241" sldId="502"/>
        </pc:sldMkLst>
      </pc:sldChg>
      <pc:sldChg chg="addSp delSp modSp add mod delAnim modNotesTx">
        <pc:chgData name="Matthew Armitage" userId="fda4886e-15ef-49b8-b4a7-37b8baaaa089" providerId="ADAL" clId="{76A99DA2-5E9E-4AD0-BE31-40697F245755}" dt="2024-10-15T05:00:49.839" v="791" actId="1076"/>
        <pc:sldMkLst>
          <pc:docMk/>
          <pc:sldMk cId="2533485615" sldId="502"/>
        </pc:sldMkLst>
        <pc:picChg chg="add mod">
          <ac:chgData name="Matthew Armitage" userId="fda4886e-15ef-49b8-b4a7-37b8baaaa089" providerId="ADAL" clId="{76A99DA2-5E9E-4AD0-BE31-40697F245755}" dt="2024-10-15T04:59:01.984" v="781" actId="1076"/>
          <ac:picMkLst>
            <pc:docMk/>
            <pc:sldMk cId="2533485615" sldId="502"/>
            <ac:picMk id="3" creationId="{FEED9415-C515-2E87-BC90-679719E22611}"/>
          </ac:picMkLst>
        </pc:picChg>
        <pc:picChg chg="del">
          <ac:chgData name="Matthew Armitage" userId="fda4886e-15ef-49b8-b4a7-37b8baaaa089" providerId="ADAL" clId="{76A99DA2-5E9E-4AD0-BE31-40697F245755}" dt="2024-10-15T04:57:56.039" v="778" actId="478"/>
          <ac:picMkLst>
            <pc:docMk/>
            <pc:sldMk cId="2533485615" sldId="502"/>
            <ac:picMk id="4" creationId="{7C38F356-FA7A-BF03-A701-1EC1B9602D7C}"/>
          </ac:picMkLst>
        </pc:picChg>
        <pc:picChg chg="add mod">
          <ac:chgData name="Matthew Armitage" userId="fda4886e-15ef-49b8-b4a7-37b8baaaa089" providerId="ADAL" clId="{76A99DA2-5E9E-4AD0-BE31-40697F245755}" dt="2024-10-15T05:00:49.839" v="791" actId="1076"/>
          <ac:picMkLst>
            <pc:docMk/>
            <pc:sldMk cId="2533485615" sldId="502"/>
            <ac:picMk id="6" creationId="{60222C65-6B8A-B7D9-BB9E-A88A6BA0B99F}"/>
          </ac:picMkLst>
        </pc:picChg>
        <pc:picChg chg="del">
          <ac:chgData name="Matthew Armitage" userId="fda4886e-15ef-49b8-b4a7-37b8baaaa089" providerId="ADAL" clId="{76A99DA2-5E9E-4AD0-BE31-40697F245755}" dt="2024-10-15T04:57:57.038" v="779" actId="478"/>
          <ac:picMkLst>
            <pc:docMk/>
            <pc:sldMk cId="2533485615" sldId="502"/>
            <ac:picMk id="11" creationId="{E9DA5EA0-B3D5-4B72-95B2-BB4F4EB0A572}"/>
          </ac:picMkLst>
        </pc:picChg>
      </pc:sldChg>
      <pc:sldChg chg="addSp delSp modSp add mod modAnim modNotesTx">
        <pc:chgData name="Matthew Armitage" userId="fda4886e-15ef-49b8-b4a7-37b8baaaa089" providerId="ADAL" clId="{76A99DA2-5E9E-4AD0-BE31-40697F245755}" dt="2024-10-15T06:15:47.090" v="2364" actId="1076"/>
        <pc:sldMkLst>
          <pc:docMk/>
          <pc:sldMk cId="2500026918" sldId="503"/>
        </pc:sldMkLst>
        <pc:spChg chg="add del mod">
          <ac:chgData name="Matthew Armitage" userId="fda4886e-15ef-49b8-b4a7-37b8baaaa089" providerId="ADAL" clId="{76A99DA2-5E9E-4AD0-BE31-40697F245755}" dt="2024-10-15T05:23:00.489" v="1339" actId="12084"/>
          <ac:spMkLst>
            <pc:docMk/>
            <pc:sldMk cId="2500026918" sldId="503"/>
            <ac:spMk id="2" creationId="{34359C92-AC1F-33FC-983A-1375DAE5BCFD}"/>
          </ac:spMkLst>
        </pc:spChg>
        <pc:spChg chg="add del mod">
          <ac:chgData name="Matthew Armitage" userId="fda4886e-15ef-49b8-b4a7-37b8baaaa089" providerId="ADAL" clId="{76A99DA2-5E9E-4AD0-BE31-40697F245755}" dt="2024-10-15T05:23:49.618" v="1387" actId="12084"/>
          <ac:spMkLst>
            <pc:docMk/>
            <pc:sldMk cId="2500026918" sldId="503"/>
            <ac:spMk id="7" creationId="{D3A6B6C4-2A18-28F3-3573-9D5034605964}"/>
          </ac:spMkLst>
        </pc:spChg>
        <pc:spChg chg="mod">
          <ac:chgData name="Matthew Armitage" userId="fda4886e-15ef-49b8-b4a7-37b8baaaa089" providerId="ADAL" clId="{76A99DA2-5E9E-4AD0-BE31-40697F245755}" dt="2024-10-15T05:14:41.584" v="1143" actId="20577"/>
          <ac:spMkLst>
            <pc:docMk/>
            <pc:sldMk cId="2500026918" sldId="503"/>
            <ac:spMk id="15" creationId="{C1FCB11E-AC77-3935-F701-0CBFA2FEB037}"/>
          </ac:spMkLst>
        </pc:spChg>
        <pc:spChg chg="mod">
          <ac:chgData name="Matthew Armitage" userId="fda4886e-15ef-49b8-b4a7-37b8baaaa089" providerId="ADAL" clId="{76A99DA2-5E9E-4AD0-BE31-40697F245755}" dt="2024-10-15T05:23:21.948" v="1345"/>
          <ac:spMkLst>
            <pc:docMk/>
            <pc:sldMk cId="2500026918" sldId="503"/>
            <ac:spMk id="18" creationId="{B9784DC7-37F5-3D5B-AD8E-D48655287744}"/>
          </ac:spMkLst>
        </pc:spChg>
        <pc:graphicFrameChg chg="del">
          <ac:chgData name="Matthew Armitage" userId="fda4886e-15ef-49b8-b4a7-37b8baaaa089" providerId="ADAL" clId="{76A99DA2-5E9E-4AD0-BE31-40697F245755}" dt="2024-10-15T05:14:22.858" v="1098" actId="478"/>
          <ac:graphicFrameMkLst>
            <pc:docMk/>
            <pc:sldMk cId="2500026918" sldId="503"/>
            <ac:graphicFrameMk id="4" creationId="{F98A3E5A-9DE1-6BE6-AA6E-799E4276C3DB}"/>
          </ac:graphicFrameMkLst>
        </pc:graphicFrameChg>
        <pc:graphicFrameChg chg="add mod">
          <ac:chgData name="Matthew Armitage" userId="fda4886e-15ef-49b8-b4a7-37b8baaaa089" providerId="ADAL" clId="{76A99DA2-5E9E-4AD0-BE31-40697F245755}" dt="2024-10-15T06:15:40.199" v="2363" actId="14100"/>
          <ac:graphicFrameMkLst>
            <pc:docMk/>
            <pc:sldMk cId="2500026918" sldId="503"/>
            <ac:graphicFrameMk id="6" creationId="{6F76DA37-4832-2E87-05F5-DD2C2855D372}"/>
          </ac:graphicFrameMkLst>
        </pc:graphicFrameChg>
        <pc:graphicFrameChg chg="add mod">
          <ac:chgData name="Matthew Armitage" userId="fda4886e-15ef-49b8-b4a7-37b8baaaa089" providerId="ADAL" clId="{76A99DA2-5E9E-4AD0-BE31-40697F245755}" dt="2024-10-15T05:24:15.633" v="1392" actId="1037"/>
          <ac:graphicFrameMkLst>
            <pc:docMk/>
            <pc:sldMk cId="2500026918" sldId="503"/>
            <ac:graphicFrameMk id="8" creationId="{9262ED5C-E486-66A4-E2F8-6F0B6A5F0291}"/>
          </ac:graphicFrameMkLst>
        </pc:graphicFrameChg>
        <pc:picChg chg="add mod">
          <ac:chgData name="Matthew Armitage" userId="fda4886e-15ef-49b8-b4a7-37b8baaaa089" providerId="ADAL" clId="{76A99DA2-5E9E-4AD0-BE31-40697F245755}" dt="2024-10-15T05:23:17.645" v="1344" actId="1076"/>
          <ac:picMkLst>
            <pc:docMk/>
            <pc:sldMk cId="2500026918" sldId="503"/>
            <ac:picMk id="5" creationId="{D6719F2E-357A-A182-7715-EB317DF158CF}"/>
          </ac:picMkLst>
        </pc:picChg>
        <pc:picChg chg="add mod">
          <ac:chgData name="Matthew Armitage" userId="fda4886e-15ef-49b8-b4a7-37b8baaaa089" providerId="ADAL" clId="{76A99DA2-5E9E-4AD0-BE31-40697F245755}" dt="2024-10-15T06:15:47.090" v="2364" actId="1076"/>
          <ac:picMkLst>
            <pc:docMk/>
            <pc:sldMk cId="2500026918" sldId="503"/>
            <ac:picMk id="2050" creationId="{4BE63833-03B0-2617-F2A8-062996A126BE}"/>
          </ac:picMkLst>
        </pc:picChg>
      </pc:sldChg>
      <pc:sldChg chg="delSp modSp add mod">
        <pc:chgData name="Matthew Armitage" userId="fda4886e-15ef-49b8-b4a7-37b8baaaa089" providerId="ADAL" clId="{76A99DA2-5E9E-4AD0-BE31-40697F245755}" dt="2024-10-15T06:05:57.729" v="2307" actId="20577"/>
        <pc:sldMkLst>
          <pc:docMk/>
          <pc:sldMk cId="2435556893" sldId="504"/>
        </pc:sldMkLst>
        <pc:spChg chg="mod">
          <ac:chgData name="Matthew Armitage" userId="fda4886e-15ef-49b8-b4a7-37b8baaaa089" providerId="ADAL" clId="{76A99DA2-5E9E-4AD0-BE31-40697F245755}" dt="2024-10-15T06:05:57.729" v="2307" actId="20577"/>
          <ac:spMkLst>
            <pc:docMk/>
            <pc:sldMk cId="2435556893" sldId="504"/>
            <ac:spMk id="4" creationId="{13E6077B-11CF-2CB8-EAB7-68861B97E73B}"/>
          </ac:spMkLst>
        </pc:spChg>
        <pc:spChg chg="mod">
          <ac:chgData name="Matthew Armitage" userId="fda4886e-15ef-49b8-b4a7-37b8baaaa089" providerId="ADAL" clId="{76A99DA2-5E9E-4AD0-BE31-40697F245755}" dt="2024-10-15T05:36:05.905" v="1970" actId="20577"/>
          <ac:spMkLst>
            <pc:docMk/>
            <pc:sldMk cId="2435556893" sldId="504"/>
            <ac:spMk id="15" creationId="{C1FCB11E-AC77-3935-F701-0CBFA2FEB037}"/>
          </ac:spMkLst>
        </pc:spChg>
        <pc:picChg chg="del">
          <ac:chgData name="Matthew Armitage" userId="fda4886e-15ef-49b8-b4a7-37b8baaaa089" providerId="ADAL" clId="{76A99DA2-5E9E-4AD0-BE31-40697F245755}" dt="2024-10-15T05:36:10.557" v="1971" actId="478"/>
          <ac:picMkLst>
            <pc:docMk/>
            <pc:sldMk cId="2435556893" sldId="504"/>
            <ac:picMk id="2" creationId="{5536EA76-D37A-8824-4755-90189D06D11D}"/>
          </ac:picMkLst>
        </pc:picChg>
      </pc:sldChg>
      <pc:sldChg chg="modSp add mod ord">
        <pc:chgData name="Matthew Armitage" userId="fda4886e-15ef-49b8-b4a7-37b8baaaa089" providerId="ADAL" clId="{76A99DA2-5E9E-4AD0-BE31-40697F245755}" dt="2024-10-15T06:16:23.638" v="2365" actId="255"/>
        <pc:sldMkLst>
          <pc:docMk/>
          <pc:sldMk cId="3029353929" sldId="505"/>
        </pc:sldMkLst>
        <pc:spChg chg="mod">
          <ac:chgData name="Matthew Armitage" userId="fda4886e-15ef-49b8-b4a7-37b8baaaa089" providerId="ADAL" clId="{76A99DA2-5E9E-4AD0-BE31-40697F245755}" dt="2024-10-15T06:16:23.638" v="2365" actId="255"/>
          <ac:spMkLst>
            <pc:docMk/>
            <pc:sldMk cId="3029353929" sldId="505"/>
            <ac:spMk id="4" creationId="{13E6077B-11CF-2CB8-EAB7-68861B97E73B}"/>
          </ac:spMkLst>
        </pc:spChg>
        <pc:spChg chg="mod">
          <ac:chgData name="Matthew Armitage" userId="fda4886e-15ef-49b8-b4a7-37b8baaaa089" providerId="ADAL" clId="{76A99DA2-5E9E-4AD0-BE31-40697F245755}" dt="2024-10-15T05:38:42.694" v="1999" actId="20577"/>
          <ac:spMkLst>
            <pc:docMk/>
            <pc:sldMk cId="3029353929" sldId="505"/>
            <ac:spMk id="15" creationId="{C1FCB11E-AC77-3935-F701-0CBFA2FEB037}"/>
          </ac:spMkLst>
        </pc:spChg>
      </pc:sldChg>
      <pc:sldChg chg="add del">
        <pc:chgData name="Matthew Armitage" userId="fda4886e-15ef-49b8-b4a7-37b8baaaa089" providerId="ADAL" clId="{76A99DA2-5E9E-4AD0-BE31-40697F245755}" dt="2024-10-18T18:31:43.313" v="2367" actId="47"/>
        <pc:sldMkLst>
          <pc:docMk/>
          <pc:sldMk cId="2228273776" sldId="506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18C871-54DE-456A-ACEE-383CF1D069C0}" type="doc">
      <dgm:prSet loTypeId="urn:microsoft.com/office/officeart/2005/8/layout/vList5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772C136C-1345-44BA-A7DB-DD5CF26B6173}">
      <dgm:prSet/>
      <dgm:spPr/>
      <dgm:t>
        <a:bodyPr/>
        <a:lstStyle/>
        <a:p>
          <a:r>
            <a:rPr lang="en-US" dirty="0"/>
            <a:t>Introduction</a:t>
          </a:r>
          <a:endParaRPr lang="en-CA" dirty="0"/>
        </a:p>
      </dgm:t>
    </dgm:pt>
    <dgm:pt modelId="{9C61AEEA-D692-413A-80E2-1BFD96E93EDB}" type="parTrans" cxnId="{4B6B7CDF-52AF-4E19-AB26-1C4E0859594D}">
      <dgm:prSet/>
      <dgm:spPr/>
      <dgm:t>
        <a:bodyPr/>
        <a:lstStyle/>
        <a:p>
          <a:endParaRPr lang="en-CA"/>
        </a:p>
      </dgm:t>
    </dgm:pt>
    <dgm:pt modelId="{4C5485D9-B457-4BA6-8B8E-458D9969530F}" type="sibTrans" cxnId="{4B6B7CDF-52AF-4E19-AB26-1C4E0859594D}">
      <dgm:prSet/>
      <dgm:spPr/>
      <dgm:t>
        <a:bodyPr/>
        <a:lstStyle/>
        <a:p>
          <a:endParaRPr lang="en-CA"/>
        </a:p>
      </dgm:t>
    </dgm:pt>
    <dgm:pt modelId="{C3F08670-18CA-4956-8C09-949D6014E9C5}">
      <dgm:prSet/>
      <dgm:spPr/>
      <dgm:t>
        <a:bodyPr/>
        <a:lstStyle/>
        <a:p>
          <a:r>
            <a:rPr lang="en-US" dirty="0"/>
            <a:t>Overview - What is Kiosk Mode?</a:t>
          </a:r>
          <a:endParaRPr lang="en-CA" dirty="0"/>
        </a:p>
      </dgm:t>
    </dgm:pt>
    <dgm:pt modelId="{857DC7F2-5198-4A18-AA43-3D29AD3342D9}" type="parTrans" cxnId="{92E43C43-A0F6-4270-8879-2C1FF25E11F7}">
      <dgm:prSet/>
      <dgm:spPr/>
      <dgm:t>
        <a:bodyPr/>
        <a:lstStyle/>
        <a:p>
          <a:endParaRPr lang="en-CA"/>
        </a:p>
      </dgm:t>
    </dgm:pt>
    <dgm:pt modelId="{98FA6E40-2D06-4A76-85B9-9F166EC5464C}" type="sibTrans" cxnId="{92E43C43-A0F6-4270-8879-2C1FF25E11F7}">
      <dgm:prSet/>
      <dgm:spPr/>
      <dgm:t>
        <a:bodyPr/>
        <a:lstStyle/>
        <a:p>
          <a:endParaRPr lang="en-CA"/>
        </a:p>
      </dgm:t>
    </dgm:pt>
    <dgm:pt modelId="{21F39104-501A-44BF-AF93-75E18E858E24}">
      <dgm:prSet/>
      <dgm:spPr/>
      <dgm:t>
        <a:bodyPr/>
        <a:lstStyle/>
        <a:p>
          <a:r>
            <a:rPr lang="en-US" dirty="0"/>
            <a:t>How do we create a Kiosk Mode profile in Intune?</a:t>
          </a:r>
          <a:endParaRPr lang="en-CA" dirty="0"/>
        </a:p>
      </dgm:t>
    </dgm:pt>
    <dgm:pt modelId="{8C15DF70-44F9-408E-9873-B2DA618D053E}" type="parTrans" cxnId="{691BFA1D-A282-4839-8294-C2E0C0B1CF43}">
      <dgm:prSet/>
      <dgm:spPr/>
      <dgm:t>
        <a:bodyPr/>
        <a:lstStyle/>
        <a:p>
          <a:endParaRPr lang="en-CA"/>
        </a:p>
      </dgm:t>
    </dgm:pt>
    <dgm:pt modelId="{A9032AD6-417E-4F39-B748-84519D56E8E1}" type="sibTrans" cxnId="{691BFA1D-A282-4839-8294-C2E0C0B1CF43}">
      <dgm:prSet/>
      <dgm:spPr/>
      <dgm:t>
        <a:bodyPr/>
        <a:lstStyle/>
        <a:p>
          <a:endParaRPr lang="en-CA"/>
        </a:p>
      </dgm:t>
    </dgm:pt>
    <dgm:pt modelId="{B59C83FA-87F7-48A8-8436-C8CBEA8E6490}">
      <dgm:prSet/>
      <dgm:spPr/>
      <dgm:t>
        <a:bodyPr/>
        <a:lstStyle/>
        <a:p>
          <a:r>
            <a:rPr lang="en-US" dirty="0"/>
            <a:t>Troubleshooting - Ok, it didn't work, now what?</a:t>
          </a:r>
          <a:endParaRPr lang="en-CA" dirty="0"/>
        </a:p>
      </dgm:t>
    </dgm:pt>
    <dgm:pt modelId="{C095DC65-6D27-4233-AF99-B5790BCBA400}" type="parTrans" cxnId="{329365CD-1F60-488E-8387-EF09CF3750E7}">
      <dgm:prSet/>
      <dgm:spPr/>
      <dgm:t>
        <a:bodyPr/>
        <a:lstStyle/>
        <a:p>
          <a:endParaRPr lang="en-CA"/>
        </a:p>
      </dgm:t>
    </dgm:pt>
    <dgm:pt modelId="{2FE5D959-A125-42AB-9E02-EA113AFCBDB3}" type="sibTrans" cxnId="{329365CD-1F60-488E-8387-EF09CF3750E7}">
      <dgm:prSet/>
      <dgm:spPr/>
      <dgm:t>
        <a:bodyPr/>
        <a:lstStyle/>
        <a:p>
          <a:endParaRPr lang="en-CA"/>
        </a:p>
      </dgm:t>
    </dgm:pt>
    <dgm:pt modelId="{477080C4-EB13-4521-97BE-58BC4EE4361E}">
      <dgm:prSet/>
      <dgm:spPr/>
      <dgm:t>
        <a:bodyPr/>
        <a:lstStyle/>
        <a:p>
          <a:r>
            <a:rPr lang="en-US" dirty="0"/>
            <a:t>How does it work in the background?</a:t>
          </a:r>
          <a:endParaRPr lang="en-CA" dirty="0"/>
        </a:p>
      </dgm:t>
    </dgm:pt>
    <dgm:pt modelId="{EF2F116B-1583-4F70-94AC-35791354BA0F}" type="parTrans" cxnId="{BD63353B-CBA2-49B6-B56E-7FD57D108CB9}">
      <dgm:prSet/>
      <dgm:spPr/>
      <dgm:t>
        <a:bodyPr/>
        <a:lstStyle/>
        <a:p>
          <a:endParaRPr lang="en-CA"/>
        </a:p>
      </dgm:t>
    </dgm:pt>
    <dgm:pt modelId="{145281FF-9764-4061-8941-BAB99EB46A58}" type="sibTrans" cxnId="{BD63353B-CBA2-49B6-B56E-7FD57D108CB9}">
      <dgm:prSet/>
      <dgm:spPr/>
      <dgm:t>
        <a:bodyPr/>
        <a:lstStyle/>
        <a:p>
          <a:endParaRPr lang="en-CA"/>
        </a:p>
      </dgm:t>
    </dgm:pt>
    <dgm:pt modelId="{4C90ADBC-579F-4525-ACE0-BC5A06C43A12}" type="pres">
      <dgm:prSet presAssocID="{D618C871-54DE-456A-ACEE-383CF1D069C0}" presName="Name0" presStyleCnt="0">
        <dgm:presLayoutVars>
          <dgm:dir/>
          <dgm:animLvl val="lvl"/>
          <dgm:resizeHandles val="exact"/>
        </dgm:presLayoutVars>
      </dgm:prSet>
      <dgm:spPr/>
    </dgm:pt>
    <dgm:pt modelId="{49430204-890F-4CAD-8BCE-F9C34166FE0E}" type="pres">
      <dgm:prSet presAssocID="{772C136C-1345-44BA-A7DB-DD5CF26B6173}" presName="linNode" presStyleCnt="0"/>
      <dgm:spPr/>
    </dgm:pt>
    <dgm:pt modelId="{A18B0C97-2ED3-4117-A87D-AADBB4F5D8FF}" type="pres">
      <dgm:prSet presAssocID="{772C136C-1345-44BA-A7DB-DD5CF26B6173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B2648050-F4EA-4CC8-B102-580D906BDA48}" type="pres">
      <dgm:prSet presAssocID="{4C5485D9-B457-4BA6-8B8E-458D9969530F}" presName="sp" presStyleCnt="0"/>
      <dgm:spPr/>
    </dgm:pt>
    <dgm:pt modelId="{44070037-5BC6-459B-81DD-265F4773889F}" type="pres">
      <dgm:prSet presAssocID="{C3F08670-18CA-4956-8C09-949D6014E9C5}" presName="linNode" presStyleCnt="0"/>
      <dgm:spPr/>
    </dgm:pt>
    <dgm:pt modelId="{A5C1D847-E029-4408-887D-E3BE45E07C4A}" type="pres">
      <dgm:prSet presAssocID="{C3F08670-18CA-4956-8C09-949D6014E9C5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34A6190E-FCC0-4E51-93C5-7B67EC5F4240}" type="pres">
      <dgm:prSet presAssocID="{98FA6E40-2D06-4A76-85B9-9F166EC5464C}" presName="sp" presStyleCnt="0"/>
      <dgm:spPr/>
    </dgm:pt>
    <dgm:pt modelId="{616FFDB0-A59A-4D53-AA3F-6603DA27D0AD}" type="pres">
      <dgm:prSet presAssocID="{477080C4-EB13-4521-97BE-58BC4EE4361E}" presName="linNode" presStyleCnt="0"/>
      <dgm:spPr/>
    </dgm:pt>
    <dgm:pt modelId="{017C5380-9DB0-4172-B194-33CE63F7E9B9}" type="pres">
      <dgm:prSet presAssocID="{477080C4-EB13-4521-97BE-58BC4EE4361E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3131621D-AE97-4C60-8D63-DC7404A47527}" type="pres">
      <dgm:prSet presAssocID="{145281FF-9764-4061-8941-BAB99EB46A58}" presName="sp" presStyleCnt="0"/>
      <dgm:spPr/>
    </dgm:pt>
    <dgm:pt modelId="{FE368967-14EB-4ADF-A098-7148C2AE7E2C}" type="pres">
      <dgm:prSet presAssocID="{21F39104-501A-44BF-AF93-75E18E858E24}" presName="linNode" presStyleCnt="0"/>
      <dgm:spPr/>
    </dgm:pt>
    <dgm:pt modelId="{1767E312-3276-4BE8-B945-CCB6B83B8A4D}" type="pres">
      <dgm:prSet presAssocID="{21F39104-501A-44BF-AF93-75E18E858E24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4D89F067-7F7E-43BE-AEB9-8A583C098F97}" type="pres">
      <dgm:prSet presAssocID="{A9032AD6-417E-4F39-B748-84519D56E8E1}" presName="sp" presStyleCnt="0"/>
      <dgm:spPr/>
    </dgm:pt>
    <dgm:pt modelId="{FDC7A711-D5A7-4651-B7AE-76C5B2E972D2}" type="pres">
      <dgm:prSet presAssocID="{B59C83FA-87F7-48A8-8436-C8CBEA8E6490}" presName="linNode" presStyleCnt="0"/>
      <dgm:spPr/>
    </dgm:pt>
    <dgm:pt modelId="{0C34CE3C-13CB-4CD6-91C9-E1A866E9FA7D}" type="pres">
      <dgm:prSet presAssocID="{B59C83FA-87F7-48A8-8436-C8CBEA8E6490}" presName="parentText" presStyleLbl="node1" presStyleIdx="4" presStyleCnt="5">
        <dgm:presLayoutVars>
          <dgm:chMax val="1"/>
          <dgm:bulletEnabled val="1"/>
        </dgm:presLayoutVars>
      </dgm:prSet>
      <dgm:spPr/>
    </dgm:pt>
  </dgm:ptLst>
  <dgm:cxnLst>
    <dgm:cxn modelId="{EAD62B0F-F5B8-4CD0-87D9-BC3A110784BC}" type="presOf" srcId="{C3F08670-18CA-4956-8C09-949D6014E9C5}" destId="{A5C1D847-E029-4408-887D-E3BE45E07C4A}" srcOrd="0" destOrd="0" presId="urn:microsoft.com/office/officeart/2005/8/layout/vList5"/>
    <dgm:cxn modelId="{691BFA1D-A282-4839-8294-C2E0C0B1CF43}" srcId="{D618C871-54DE-456A-ACEE-383CF1D069C0}" destId="{21F39104-501A-44BF-AF93-75E18E858E24}" srcOrd="3" destOrd="0" parTransId="{8C15DF70-44F9-408E-9873-B2DA618D053E}" sibTransId="{A9032AD6-417E-4F39-B748-84519D56E8E1}"/>
    <dgm:cxn modelId="{36461D25-991F-4107-9FA5-580DE58ACD70}" type="presOf" srcId="{772C136C-1345-44BA-A7DB-DD5CF26B6173}" destId="{A18B0C97-2ED3-4117-A87D-AADBB4F5D8FF}" srcOrd="0" destOrd="0" presId="urn:microsoft.com/office/officeart/2005/8/layout/vList5"/>
    <dgm:cxn modelId="{BD63353B-CBA2-49B6-B56E-7FD57D108CB9}" srcId="{D618C871-54DE-456A-ACEE-383CF1D069C0}" destId="{477080C4-EB13-4521-97BE-58BC4EE4361E}" srcOrd="2" destOrd="0" parTransId="{EF2F116B-1583-4F70-94AC-35791354BA0F}" sibTransId="{145281FF-9764-4061-8941-BAB99EB46A58}"/>
    <dgm:cxn modelId="{92E43C43-A0F6-4270-8879-2C1FF25E11F7}" srcId="{D618C871-54DE-456A-ACEE-383CF1D069C0}" destId="{C3F08670-18CA-4956-8C09-949D6014E9C5}" srcOrd="1" destOrd="0" parTransId="{857DC7F2-5198-4A18-AA43-3D29AD3342D9}" sibTransId="{98FA6E40-2D06-4A76-85B9-9F166EC5464C}"/>
    <dgm:cxn modelId="{22ED7D6E-8C6F-45EF-B618-1DC2587A962E}" type="presOf" srcId="{21F39104-501A-44BF-AF93-75E18E858E24}" destId="{1767E312-3276-4BE8-B945-CCB6B83B8A4D}" srcOrd="0" destOrd="0" presId="urn:microsoft.com/office/officeart/2005/8/layout/vList5"/>
    <dgm:cxn modelId="{8330147C-762D-4D88-9A4B-501EE5602DF2}" type="presOf" srcId="{B59C83FA-87F7-48A8-8436-C8CBEA8E6490}" destId="{0C34CE3C-13CB-4CD6-91C9-E1A866E9FA7D}" srcOrd="0" destOrd="0" presId="urn:microsoft.com/office/officeart/2005/8/layout/vList5"/>
    <dgm:cxn modelId="{068C5181-A16E-4213-BBCF-AD4C578F6712}" type="presOf" srcId="{477080C4-EB13-4521-97BE-58BC4EE4361E}" destId="{017C5380-9DB0-4172-B194-33CE63F7E9B9}" srcOrd="0" destOrd="0" presId="urn:microsoft.com/office/officeart/2005/8/layout/vList5"/>
    <dgm:cxn modelId="{329365CD-1F60-488E-8387-EF09CF3750E7}" srcId="{D618C871-54DE-456A-ACEE-383CF1D069C0}" destId="{B59C83FA-87F7-48A8-8436-C8CBEA8E6490}" srcOrd="4" destOrd="0" parTransId="{C095DC65-6D27-4233-AF99-B5790BCBA400}" sibTransId="{2FE5D959-A125-42AB-9E02-EA113AFCBDB3}"/>
    <dgm:cxn modelId="{323C1FDA-F76E-48B7-B528-04086ACE7DF2}" type="presOf" srcId="{D618C871-54DE-456A-ACEE-383CF1D069C0}" destId="{4C90ADBC-579F-4525-ACE0-BC5A06C43A12}" srcOrd="0" destOrd="0" presId="urn:microsoft.com/office/officeart/2005/8/layout/vList5"/>
    <dgm:cxn modelId="{4B6B7CDF-52AF-4E19-AB26-1C4E0859594D}" srcId="{D618C871-54DE-456A-ACEE-383CF1D069C0}" destId="{772C136C-1345-44BA-A7DB-DD5CF26B6173}" srcOrd="0" destOrd="0" parTransId="{9C61AEEA-D692-413A-80E2-1BFD96E93EDB}" sibTransId="{4C5485D9-B457-4BA6-8B8E-458D9969530F}"/>
    <dgm:cxn modelId="{6296FF27-91E0-4D1C-945D-EC5197776D94}" type="presParOf" srcId="{4C90ADBC-579F-4525-ACE0-BC5A06C43A12}" destId="{49430204-890F-4CAD-8BCE-F9C34166FE0E}" srcOrd="0" destOrd="0" presId="urn:microsoft.com/office/officeart/2005/8/layout/vList5"/>
    <dgm:cxn modelId="{6E9AD1DA-6DCB-47A5-8C17-6681A208B053}" type="presParOf" srcId="{49430204-890F-4CAD-8BCE-F9C34166FE0E}" destId="{A18B0C97-2ED3-4117-A87D-AADBB4F5D8FF}" srcOrd="0" destOrd="0" presId="urn:microsoft.com/office/officeart/2005/8/layout/vList5"/>
    <dgm:cxn modelId="{F18E3FB3-FA85-4A5C-98B0-B2E39FA17BCF}" type="presParOf" srcId="{4C90ADBC-579F-4525-ACE0-BC5A06C43A12}" destId="{B2648050-F4EA-4CC8-B102-580D906BDA48}" srcOrd="1" destOrd="0" presId="urn:microsoft.com/office/officeart/2005/8/layout/vList5"/>
    <dgm:cxn modelId="{409A20C5-FAF6-4B2D-8F1F-7F2262AB56ED}" type="presParOf" srcId="{4C90ADBC-579F-4525-ACE0-BC5A06C43A12}" destId="{44070037-5BC6-459B-81DD-265F4773889F}" srcOrd="2" destOrd="0" presId="urn:microsoft.com/office/officeart/2005/8/layout/vList5"/>
    <dgm:cxn modelId="{9C11D0D1-F31F-476D-AB69-2EE28FC36982}" type="presParOf" srcId="{44070037-5BC6-459B-81DD-265F4773889F}" destId="{A5C1D847-E029-4408-887D-E3BE45E07C4A}" srcOrd="0" destOrd="0" presId="urn:microsoft.com/office/officeart/2005/8/layout/vList5"/>
    <dgm:cxn modelId="{64C75010-B3EA-4341-ACD0-AC855E4EF91C}" type="presParOf" srcId="{4C90ADBC-579F-4525-ACE0-BC5A06C43A12}" destId="{34A6190E-FCC0-4E51-93C5-7B67EC5F4240}" srcOrd="3" destOrd="0" presId="urn:microsoft.com/office/officeart/2005/8/layout/vList5"/>
    <dgm:cxn modelId="{C41D8800-77BE-4FFD-BD97-4550C2FFE431}" type="presParOf" srcId="{4C90ADBC-579F-4525-ACE0-BC5A06C43A12}" destId="{616FFDB0-A59A-4D53-AA3F-6603DA27D0AD}" srcOrd="4" destOrd="0" presId="urn:microsoft.com/office/officeart/2005/8/layout/vList5"/>
    <dgm:cxn modelId="{15C52E8A-FAB2-438A-A433-0F391A95B714}" type="presParOf" srcId="{616FFDB0-A59A-4D53-AA3F-6603DA27D0AD}" destId="{017C5380-9DB0-4172-B194-33CE63F7E9B9}" srcOrd="0" destOrd="0" presId="urn:microsoft.com/office/officeart/2005/8/layout/vList5"/>
    <dgm:cxn modelId="{66EF51C4-7184-44D8-A1CA-F9FB20E06948}" type="presParOf" srcId="{4C90ADBC-579F-4525-ACE0-BC5A06C43A12}" destId="{3131621D-AE97-4C60-8D63-DC7404A47527}" srcOrd="5" destOrd="0" presId="urn:microsoft.com/office/officeart/2005/8/layout/vList5"/>
    <dgm:cxn modelId="{09FBCD1C-C1B4-44F9-BA92-467D603147CD}" type="presParOf" srcId="{4C90ADBC-579F-4525-ACE0-BC5A06C43A12}" destId="{FE368967-14EB-4ADF-A098-7148C2AE7E2C}" srcOrd="6" destOrd="0" presId="urn:microsoft.com/office/officeart/2005/8/layout/vList5"/>
    <dgm:cxn modelId="{F3C754CB-DE23-446F-8833-419E66C7F6E6}" type="presParOf" srcId="{FE368967-14EB-4ADF-A098-7148C2AE7E2C}" destId="{1767E312-3276-4BE8-B945-CCB6B83B8A4D}" srcOrd="0" destOrd="0" presId="urn:microsoft.com/office/officeart/2005/8/layout/vList5"/>
    <dgm:cxn modelId="{016D21E5-4DAA-4EE0-9327-723DE08F5862}" type="presParOf" srcId="{4C90ADBC-579F-4525-ACE0-BC5A06C43A12}" destId="{4D89F067-7F7E-43BE-AEB9-8A583C098F97}" srcOrd="7" destOrd="0" presId="urn:microsoft.com/office/officeart/2005/8/layout/vList5"/>
    <dgm:cxn modelId="{B73E514C-2169-4C2A-A025-2C9E2F622C8B}" type="presParOf" srcId="{4C90ADBC-579F-4525-ACE0-BC5A06C43A12}" destId="{FDC7A711-D5A7-4651-B7AE-76C5B2E972D2}" srcOrd="8" destOrd="0" presId="urn:microsoft.com/office/officeart/2005/8/layout/vList5"/>
    <dgm:cxn modelId="{1E78E17F-263F-4BFA-8F01-529CF301B067}" type="presParOf" srcId="{FDC7A711-D5A7-4651-B7AE-76C5B2E972D2}" destId="{0C34CE3C-13CB-4CD6-91C9-E1A866E9FA7D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73C455-65C6-41B6-9DE2-E14E8C419EFD}" type="doc">
      <dgm:prSet loTypeId="urn:microsoft.com/office/officeart/2005/8/layout/orgChart1" loCatId="hierarchy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CA"/>
        </a:p>
      </dgm:t>
    </dgm:pt>
    <dgm:pt modelId="{39ED1CD9-24C9-4145-852A-685DA01093E2}">
      <dgm:prSet/>
      <dgm:spPr/>
      <dgm:t>
        <a:bodyPr/>
        <a:lstStyle/>
        <a:p>
          <a:r>
            <a:rPr lang="en-US" dirty="0"/>
            <a:t>Shell V1 and V2</a:t>
          </a:r>
          <a:endParaRPr lang="en-CA" dirty="0"/>
        </a:p>
      </dgm:t>
    </dgm:pt>
    <dgm:pt modelId="{D076E80F-C7D3-49BD-88BB-7E2C8DE6C098}" type="parTrans" cxnId="{BF2E5E75-478F-4CEA-97ED-C9B40DE83CAB}">
      <dgm:prSet/>
      <dgm:spPr/>
      <dgm:t>
        <a:bodyPr/>
        <a:lstStyle/>
        <a:p>
          <a:endParaRPr lang="en-CA"/>
        </a:p>
      </dgm:t>
    </dgm:pt>
    <dgm:pt modelId="{A379B813-5D2E-43ED-A770-7697308777EF}" type="sibTrans" cxnId="{BF2E5E75-478F-4CEA-97ED-C9B40DE83CAB}">
      <dgm:prSet/>
      <dgm:spPr/>
      <dgm:t>
        <a:bodyPr/>
        <a:lstStyle/>
        <a:p>
          <a:endParaRPr lang="en-CA"/>
        </a:p>
      </dgm:t>
    </dgm:pt>
    <dgm:pt modelId="{7992B308-F7BE-46C9-9C1D-35C8AB6C7F0D}">
      <dgm:prSet/>
      <dgm:spPr/>
      <dgm:t>
        <a:bodyPr/>
        <a:lstStyle/>
        <a:p>
          <a:r>
            <a:rPr lang="en-CA" dirty="0"/>
            <a:t>Replaces System Shell</a:t>
          </a:r>
        </a:p>
      </dgm:t>
    </dgm:pt>
    <dgm:pt modelId="{FAE1D32B-F568-4358-9F1F-DFD10464D148}" type="parTrans" cxnId="{A94EEEC0-29A3-4AB1-9B53-51771D7A3406}">
      <dgm:prSet/>
      <dgm:spPr/>
      <dgm:t>
        <a:bodyPr/>
        <a:lstStyle/>
        <a:p>
          <a:endParaRPr lang="en-CA"/>
        </a:p>
      </dgm:t>
    </dgm:pt>
    <dgm:pt modelId="{4ADE1395-4DEB-4D06-AF24-B56452DF86B8}" type="sibTrans" cxnId="{A94EEEC0-29A3-4AB1-9B53-51771D7A3406}">
      <dgm:prSet/>
      <dgm:spPr/>
      <dgm:t>
        <a:bodyPr/>
        <a:lstStyle/>
        <a:p>
          <a:endParaRPr lang="en-CA"/>
        </a:p>
      </dgm:t>
    </dgm:pt>
    <dgm:pt modelId="{2C4CDA19-80AD-493D-B655-5AC5B7DF5F20}">
      <dgm:prSet/>
      <dgm:spPr/>
      <dgm:t>
        <a:bodyPr/>
        <a:lstStyle/>
        <a:p>
          <a:r>
            <a:rPr lang="en-CA" dirty="0"/>
            <a:t>Only Available for Windows Enterprise and Education</a:t>
          </a:r>
        </a:p>
      </dgm:t>
    </dgm:pt>
    <dgm:pt modelId="{45D6810A-04EC-4559-9CD6-6FE6A6BB3E0D}" type="parTrans" cxnId="{405CBD96-DCE3-4B94-BA42-300540F3AC67}">
      <dgm:prSet/>
      <dgm:spPr/>
      <dgm:t>
        <a:bodyPr/>
        <a:lstStyle/>
        <a:p>
          <a:endParaRPr lang="en-CA"/>
        </a:p>
      </dgm:t>
    </dgm:pt>
    <dgm:pt modelId="{1E1EC331-29C6-4EA8-ACAA-7B1D573A5F05}" type="sibTrans" cxnId="{405CBD96-DCE3-4B94-BA42-300540F3AC67}">
      <dgm:prSet/>
      <dgm:spPr/>
      <dgm:t>
        <a:bodyPr/>
        <a:lstStyle/>
        <a:p>
          <a:endParaRPr lang="en-CA"/>
        </a:p>
      </dgm:t>
    </dgm:pt>
    <dgm:pt modelId="{E55FF590-89CC-441F-AE7A-09BF3FDDD91C}">
      <dgm:prSet/>
      <dgm:spPr/>
      <dgm:t>
        <a:bodyPr/>
        <a:lstStyle/>
        <a:p>
          <a:r>
            <a:rPr lang="en-US" dirty="0"/>
            <a:t>Assigned Access</a:t>
          </a:r>
          <a:endParaRPr lang="en-CA" dirty="0"/>
        </a:p>
      </dgm:t>
    </dgm:pt>
    <dgm:pt modelId="{51E1B9C7-4646-4B79-A33A-E580A41DBDFA}" type="parTrans" cxnId="{40FE0A2E-0C85-4C1B-B1A2-7E550087CEA3}">
      <dgm:prSet/>
      <dgm:spPr/>
      <dgm:t>
        <a:bodyPr/>
        <a:lstStyle/>
        <a:p>
          <a:endParaRPr lang="en-CA"/>
        </a:p>
      </dgm:t>
    </dgm:pt>
    <dgm:pt modelId="{5E3404F8-AE2A-46F7-A639-03D237B73C1A}" type="sibTrans" cxnId="{40FE0A2E-0C85-4C1B-B1A2-7E550087CEA3}">
      <dgm:prSet/>
      <dgm:spPr/>
      <dgm:t>
        <a:bodyPr/>
        <a:lstStyle/>
        <a:p>
          <a:endParaRPr lang="en-CA"/>
        </a:p>
      </dgm:t>
    </dgm:pt>
    <dgm:pt modelId="{2B88ADA1-79D3-4DED-B71D-3B418A7407AA}">
      <dgm:prSet/>
      <dgm:spPr/>
      <dgm:t>
        <a:bodyPr/>
        <a:lstStyle/>
        <a:p>
          <a:r>
            <a:rPr lang="en-CA" dirty="0"/>
            <a:t>Available on Windows Pro, Enterprise and Education</a:t>
          </a:r>
        </a:p>
      </dgm:t>
    </dgm:pt>
    <dgm:pt modelId="{8A3F2906-F4B7-4CD0-920F-1A710B2E7018}" type="parTrans" cxnId="{5FAFD659-FDE0-4FE0-ABED-EC62B758D7A5}">
      <dgm:prSet/>
      <dgm:spPr/>
      <dgm:t>
        <a:bodyPr/>
        <a:lstStyle/>
        <a:p>
          <a:endParaRPr lang="en-CA"/>
        </a:p>
      </dgm:t>
    </dgm:pt>
    <dgm:pt modelId="{565C2BFA-E2AD-4EBA-9815-D622222CDD0B}" type="sibTrans" cxnId="{5FAFD659-FDE0-4FE0-ABED-EC62B758D7A5}">
      <dgm:prSet/>
      <dgm:spPr/>
      <dgm:t>
        <a:bodyPr/>
        <a:lstStyle/>
        <a:p>
          <a:endParaRPr lang="en-CA"/>
        </a:p>
      </dgm:t>
    </dgm:pt>
    <dgm:pt modelId="{9D36CFD2-66EC-4A36-AD3D-2A14D612A53F}">
      <dgm:prSet/>
      <dgm:spPr/>
      <dgm:t>
        <a:bodyPr/>
        <a:lstStyle/>
        <a:p>
          <a:r>
            <a:rPr lang="en-CA" dirty="0"/>
            <a:t>Single App</a:t>
          </a:r>
        </a:p>
      </dgm:t>
    </dgm:pt>
    <dgm:pt modelId="{D2429C07-657D-455F-A234-1FAFE5B0FE7F}" type="parTrans" cxnId="{850EA201-5164-4D95-BE00-B8FF882679CB}">
      <dgm:prSet/>
      <dgm:spPr/>
      <dgm:t>
        <a:bodyPr/>
        <a:lstStyle/>
        <a:p>
          <a:endParaRPr lang="en-CA"/>
        </a:p>
      </dgm:t>
    </dgm:pt>
    <dgm:pt modelId="{61524D2E-3F8A-4651-9550-035CA2F0F7DF}" type="sibTrans" cxnId="{850EA201-5164-4D95-BE00-B8FF882679CB}">
      <dgm:prSet/>
      <dgm:spPr/>
      <dgm:t>
        <a:bodyPr/>
        <a:lstStyle/>
        <a:p>
          <a:endParaRPr lang="en-CA"/>
        </a:p>
      </dgm:t>
    </dgm:pt>
    <dgm:pt modelId="{B3C86670-EAAD-488D-B762-E18C258DEE55}">
      <dgm:prSet/>
      <dgm:spPr/>
      <dgm:t>
        <a:bodyPr/>
        <a:lstStyle/>
        <a:p>
          <a:r>
            <a:rPr lang="en-CA"/>
            <a:t>Multi App</a:t>
          </a:r>
        </a:p>
      </dgm:t>
    </dgm:pt>
    <dgm:pt modelId="{36B447C8-6054-4F04-9EF7-F70B879B1904}" type="parTrans" cxnId="{53C37255-6A75-45A5-93D0-DD0C37A5E049}">
      <dgm:prSet/>
      <dgm:spPr/>
      <dgm:t>
        <a:bodyPr/>
        <a:lstStyle/>
        <a:p>
          <a:endParaRPr lang="en-CA"/>
        </a:p>
      </dgm:t>
    </dgm:pt>
    <dgm:pt modelId="{5DEEECAB-4362-4505-8F62-FFA992CC8927}" type="sibTrans" cxnId="{53C37255-6A75-45A5-93D0-DD0C37A5E049}">
      <dgm:prSet/>
      <dgm:spPr/>
      <dgm:t>
        <a:bodyPr/>
        <a:lstStyle/>
        <a:p>
          <a:endParaRPr lang="en-CA"/>
        </a:p>
      </dgm:t>
    </dgm:pt>
    <dgm:pt modelId="{D3F81099-6253-4FD9-A100-E02219998A34}">
      <dgm:prSet/>
      <dgm:spPr/>
      <dgm:t>
        <a:bodyPr/>
        <a:lstStyle/>
        <a:p>
          <a:r>
            <a:rPr lang="en-US" dirty="0"/>
            <a:t>Stripped down user interface, scoped application access</a:t>
          </a:r>
          <a:endParaRPr lang="en-CA" dirty="0"/>
        </a:p>
      </dgm:t>
    </dgm:pt>
    <dgm:pt modelId="{14637B46-DC18-462C-8698-A9ECDFEAD4D7}" type="parTrans" cxnId="{84DA3720-2313-4DDF-8EE5-25D666A08134}">
      <dgm:prSet/>
      <dgm:spPr/>
      <dgm:t>
        <a:bodyPr/>
        <a:lstStyle/>
        <a:p>
          <a:endParaRPr lang="en-CA"/>
        </a:p>
      </dgm:t>
    </dgm:pt>
    <dgm:pt modelId="{1A086FDC-2B16-4CE1-A99E-4D36AB8A8C58}" type="sibTrans" cxnId="{84DA3720-2313-4DDF-8EE5-25D666A08134}">
      <dgm:prSet/>
      <dgm:spPr/>
      <dgm:t>
        <a:bodyPr/>
        <a:lstStyle/>
        <a:p>
          <a:endParaRPr lang="en-CA"/>
        </a:p>
      </dgm:t>
    </dgm:pt>
    <dgm:pt modelId="{20D070ED-0615-4775-AD54-D33A1921F325}">
      <dgm:prSet/>
      <dgm:spPr/>
      <dgm:t>
        <a:bodyPr/>
        <a:lstStyle/>
        <a:p>
          <a:r>
            <a:rPr lang="en-CA" dirty="0"/>
            <a:t>No Desktop and Taskbar</a:t>
          </a:r>
        </a:p>
      </dgm:t>
    </dgm:pt>
    <dgm:pt modelId="{F99B328D-BAB9-4B36-BC3D-0C81C8CD5767}" type="parTrans" cxnId="{599E0D94-6B67-4690-9BED-225073BACF64}">
      <dgm:prSet/>
      <dgm:spPr/>
      <dgm:t>
        <a:bodyPr/>
        <a:lstStyle/>
        <a:p>
          <a:endParaRPr lang="en-CA"/>
        </a:p>
      </dgm:t>
    </dgm:pt>
    <dgm:pt modelId="{CDB79196-3102-4EF3-B6DF-27D605D4D8C2}" type="sibTrans" cxnId="{599E0D94-6B67-4690-9BED-225073BACF64}">
      <dgm:prSet/>
      <dgm:spPr/>
      <dgm:t>
        <a:bodyPr/>
        <a:lstStyle/>
        <a:p>
          <a:endParaRPr lang="en-CA"/>
        </a:p>
      </dgm:t>
    </dgm:pt>
    <dgm:pt modelId="{2BC7B756-0485-424C-B61D-6F6F893F94D9}">
      <dgm:prSet/>
      <dgm:spPr/>
      <dgm:t>
        <a:bodyPr/>
        <a:lstStyle/>
        <a:p>
          <a:r>
            <a:rPr lang="en-CA" dirty="0"/>
            <a:t>No Desktop and Taskbar</a:t>
          </a:r>
        </a:p>
      </dgm:t>
    </dgm:pt>
    <dgm:pt modelId="{A543F47C-7186-4648-AA49-9454E5D3D229}" type="parTrans" cxnId="{C4A5C4F6-1186-4DC3-9630-FFAA8E77AB31}">
      <dgm:prSet/>
      <dgm:spPr/>
      <dgm:t>
        <a:bodyPr/>
        <a:lstStyle/>
        <a:p>
          <a:endParaRPr lang="en-CA"/>
        </a:p>
      </dgm:t>
    </dgm:pt>
    <dgm:pt modelId="{B320F39A-2211-485B-99F8-F1ACE8297C0B}" type="sibTrans" cxnId="{C4A5C4F6-1186-4DC3-9630-FFAA8E77AB31}">
      <dgm:prSet/>
      <dgm:spPr/>
      <dgm:t>
        <a:bodyPr/>
        <a:lstStyle/>
        <a:p>
          <a:endParaRPr lang="en-CA"/>
        </a:p>
      </dgm:t>
    </dgm:pt>
    <dgm:pt modelId="{E24EC43E-A385-4DD4-85B2-FB70CD72408A}" type="pres">
      <dgm:prSet presAssocID="{5773C455-65C6-41B6-9DE2-E14E8C419EF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D8091B3-1F7B-492D-A3FF-13B81CA853BE}" type="pres">
      <dgm:prSet presAssocID="{39ED1CD9-24C9-4145-852A-685DA01093E2}" presName="hierRoot1" presStyleCnt="0">
        <dgm:presLayoutVars>
          <dgm:hierBranch val="init"/>
        </dgm:presLayoutVars>
      </dgm:prSet>
      <dgm:spPr/>
    </dgm:pt>
    <dgm:pt modelId="{5401CDC1-251A-4DF9-92B1-7CC2062C5FFF}" type="pres">
      <dgm:prSet presAssocID="{39ED1CD9-24C9-4145-852A-685DA01093E2}" presName="rootComposite1" presStyleCnt="0"/>
      <dgm:spPr/>
    </dgm:pt>
    <dgm:pt modelId="{25E1BF2E-0762-4D7F-A86F-24EA8D6146D3}" type="pres">
      <dgm:prSet presAssocID="{39ED1CD9-24C9-4145-852A-685DA01093E2}" presName="rootText1" presStyleLbl="node0" presStyleIdx="0" presStyleCnt="2">
        <dgm:presLayoutVars>
          <dgm:chPref val="3"/>
        </dgm:presLayoutVars>
      </dgm:prSet>
      <dgm:spPr/>
    </dgm:pt>
    <dgm:pt modelId="{961EA1F4-3728-44C3-90C5-245618BCB2CE}" type="pres">
      <dgm:prSet presAssocID="{39ED1CD9-24C9-4145-852A-685DA01093E2}" presName="rootConnector1" presStyleLbl="node1" presStyleIdx="0" presStyleCnt="0"/>
      <dgm:spPr/>
    </dgm:pt>
    <dgm:pt modelId="{BAF146B3-7EB8-4945-AE1A-D37E9EE57011}" type="pres">
      <dgm:prSet presAssocID="{39ED1CD9-24C9-4145-852A-685DA01093E2}" presName="hierChild2" presStyleCnt="0"/>
      <dgm:spPr/>
    </dgm:pt>
    <dgm:pt modelId="{ED400B04-9644-4134-8240-7068150126B9}" type="pres">
      <dgm:prSet presAssocID="{FAE1D32B-F568-4358-9F1F-DFD10464D148}" presName="Name37" presStyleLbl="parChTrans1D2" presStyleIdx="0" presStyleCnt="5"/>
      <dgm:spPr/>
    </dgm:pt>
    <dgm:pt modelId="{C01BBD67-4097-4553-A037-81F04AEF07BB}" type="pres">
      <dgm:prSet presAssocID="{7992B308-F7BE-46C9-9C1D-35C8AB6C7F0D}" presName="hierRoot2" presStyleCnt="0">
        <dgm:presLayoutVars>
          <dgm:hierBranch val="init"/>
        </dgm:presLayoutVars>
      </dgm:prSet>
      <dgm:spPr/>
    </dgm:pt>
    <dgm:pt modelId="{91BB76E8-EE80-4206-9294-FF5B81883B7B}" type="pres">
      <dgm:prSet presAssocID="{7992B308-F7BE-46C9-9C1D-35C8AB6C7F0D}" presName="rootComposite" presStyleCnt="0"/>
      <dgm:spPr/>
    </dgm:pt>
    <dgm:pt modelId="{25DCCEED-82F2-453B-9C7F-44B3A271C864}" type="pres">
      <dgm:prSet presAssocID="{7992B308-F7BE-46C9-9C1D-35C8AB6C7F0D}" presName="rootText" presStyleLbl="node2" presStyleIdx="0" presStyleCnt="5">
        <dgm:presLayoutVars>
          <dgm:chPref val="3"/>
        </dgm:presLayoutVars>
      </dgm:prSet>
      <dgm:spPr/>
    </dgm:pt>
    <dgm:pt modelId="{2923E507-B208-40E7-8BED-018CD41EBF19}" type="pres">
      <dgm:prSet presAssocID="{7992B308-F7BE-46C9-9C1D-35C8AB6C7F0D}" presName="rootConnector" presStyleLbl="node2" presStyleIdx="0" presStyleCnt="5"/>
      <dgm:spPr/>
    </dgm:pt>
    <dgm:pt modelId="{F21DA522-961E-4B0E-AE1B-CFEF9208073B}" type="pres">
      <dgm:prSet presAssocID="{7992B308-F7BE-46C9-9C1D-35C8AB6C7F0D}" presName="hierChild4" presStyleCnt="0"/>
      <dgm:spPr/>
    </dgm:pt>
    <dgm:pt modelId="{1FE97835-CE01-46A4-995B-D32B18E5AD86}" type="pres">
      <dgm:prSet presAssocID="{F99B328D-BAB9-4B36-BC3D-0C81C8CD5767}" presName="Name37" presStyleLbl="parChTrans1D3" presStyleIdx="0" presStyleCnt="3"/>
      <dgm:spPr/>
    </dgm:pt>
    <dgm:pt modelId="{46B731F1-1BB6-4450-94D4-2F1B9797675D}" type="pres">
      <dgm:prSet presAssocID="{20D070ED-0615-4775-AD54-D33A1921F325}" presName="hierRoot2" presStyleCnt="0">
        <dgm:presLayoutVars>
          <dgm:hierBranch val="init"/>
        </dgm:presLayoutVars>
      </dgm:prSet>
      <dgm:spPr/>
    </dgm:pt>
    <dgm:pt modelId="{6955292C-EE4C-4E46-8C3A-EB7ACD9A6575}" type="pres">
      <dgm:prSet presAssocID="{20D070ED-0615-4775-AD54-D33A1921F325}" presName="rootComposite" presStyleCnt="0"/>
      <dgm:spPr/>
    </dgm:pt>
    <dgm:pt modelId="{1EBAAFA0-598D-4C41-B848-8C7DA29FC920}" type="pres">
      <dgm:prSet presAssocID="{20D070ED-0615-4775-AD54-D33A1921F325}" presName="rootText" presStyleLbl="node3" presStyleIdx="0" presStyleCnt="3">
        <dgm:presLayoutVars>
          <dgm:chPref val="3"/>
        </dgm:presLayoutVars>
      </dgm:prSet>
      <dgm:spPr/>
    </dgm:pt>
    <dgm:pt modelId="{A3E2FF16-9D71-4209-BBE8-119A20B09C37}" type="pres">
      <dgm:prSet presAssocID="{20D070ED-0615-4775-AD54-D33A1921F325}" presName="rootConnector" presStyleLbl="node3" presStyleIdx="0" presStyleCnt="3"/>
      <dgm:spPr/>
    </dgm:pt>
    <dgm:pt modelId="{4119F04A-96C9-4659-A812-7C7B6293E91E}" type="pres">
      <dgm:prSet presAssocID="{20D070ED-0615-4775-AD54-D33A1921F325}" presName="hierChild4" presStyleCnt="0"/>
      <dgm:spPr/>
    </dgm:pt>
    <dgm:pt modelId="{C623E602-0969-4152-ABA2-570FE572CC56}" type="pres">
      <dgm:prSet presAssocID="{20D070ED-0615-4775-AD54-D33A1921F325}" presName="hierChild5" presStyleCnt="0"/>
      <dgm:spPr/>
    </dgm:pt>
    <dgm:pt modelId="{462D8760-10D8-4EF4-963A-B0CEB9772C5B}" type="pres">
      <dgm:prSet presAssocID="{7992B308-F7BE-46C9-9C1D-35C8AB6C7F0D}" presName="hierChild5" presStyleCnt="0"/>
      <dgm:spPr/>
    </dgm:pt>
    <dgm:pt modelId="{C2E024A2-2CBA-43B7-A3AD-6D4E01283C94}" type="pres">
      <dgm:prSet presAssocID="{45D6810A-04EC-4559-9CD6-6FE6A6BB3E0D}" presName="Name37" presStyleLbl="parChTrans1D2" presStyleIdx="1" presStyleCnt="5"/>
      <dgm:spPr/>
    </dgm:pt>
    <dgm:pt modelId="{68E9B7A0-9314-4349-B125-CEF9306FC0BC}" type="pres">
      <dgm:prSet presAssocID="{2C4CDA19-80AD-493D-B655-5AC5B7DF5F20}" presName="hierRoot2" presStyleCnt="0">
        <dgm:presLayoutVars>
          <dgm:hierBranch val="init"/>
        </dgm:presLayoutVars>
      </dgm:prSet>
      <dgm:spPr/>
    </dgm:pt>
    <dgm:pt modelId="{0956CA1D-A996-4745-9B8D-F7CCFD84034A}" type="pres">
      <dgm:prSet presAssocID="{2C4CDA19-80AD-493D-B655-5AC5B7DF5F20}" presName="rootComposite" presStyleCnt="0"/>
      <dgm:spPr/>
    </dgm:pt>
    <dgm:pt modelId="{4BA30A81-916F-41C1-BDD3-1A3129777D4A}" type="pres">
      <dgm:prSet presAssocID="{2C4CDA19-80AD-493D-B655-5AC5B7DF5F20}" presName="rootText" presStyleLbl="node2" presStyleIdx="1" presStyleCnt="5">
        <dgm:presLayoutVars>
          <dgm:chPref val="3"/>
        </dgm:presLayoutVars>
      </dgm:prSet>
      <dgm:spPr/>
    </dgm:pt>
    <dgm:pt modelId="{2C302A6A-028D-4F40-9DC7-2618C6A99031}" type="pres">
      <dgm:prSet presAssocID="{2C4CDA19-80AD-493D-B655-5AC5B7DF5F20}" presName="rootConnector" presStyleLbl="node2" presStyleIdx="1" presStyleCnt="5"/>
      <dgm:spPr/>
    </dgm:pt>
    <dgm:pt modelId="{09E10E50-20D4-435D-96C7-C72702918547}" type="pres">
      <dgm:prSet presAssocID="{2C4CDA19-80AD-493D-B655-5AC5B7DF5F20}" presName="hierChild4" presStyleCnt="0"/>
      <dgm:spPr/>
    </dgm:pt>
    <dgm:pt modelId="{09D89014-6C5A-45BF-A325-47B79C8AE9CE}" type="pres">
      <dgm:prSet presAssocID="{2C4CDA19-80AD-493D-B655-5AC5B7DF5F20}" presName="hierChild5" presStyleCnt="0"/>
      <dgm:spPr/>
    </dgm:pt>
    <dgm:pt modelId="{37901DF1-F94F-4DE0-BDCF-0DCF86846732}" type="pres">
      <dgm:prSet presAssocID="{39ED1CD9-24C9-4145-852A-685DA01093E2}" presName="hierChild3" presStyleCnt="0"/>
      <dgm:spPr/>
    </dgm:pt>
    <dgm:pt modelId="{EED61644-5D76-451D-BCD4-5F97E279369E}" type="pres">
      <dgm:prSet presAssocID="{E55FF590-89CC-441F-AE7A-09BF3FDDD91C}" presName="hierRoot1" presStyleCnt="0">
        <dgm:presLayoutVars>
          <dgm:hierBranch val="init"/>
        </dgm:presLayoutVars>
      </dgm:prSet>
      <dgm:spPr/>
    </dgm:pt>
    <dgm:pt modelId="{84D98E48-C907-4015-BAD6-402AFE7CCAD9}" type="pres">
      <dgm:prSet presAssocID="{E55FF590-89CC-441F-AE7A-09BF3FDDD91C}" presName="rootComposite1" presStyleCnt="0"/>
      <dgm:spPr/>
    </dgm:pt>
    <dgm:pt modelId="{B343A9D4-148B-4672-AF47-0C0DA991C1FE}" type="pres">
      <dgm:prSet presAssocID="{E55FF590-89CC-441F-AE7A-09BF3FDDD91C}" presName="rootText1" presStyleLbl="node0" presStyleIdx="1" presStyleCnt="2">
        <dgm:presLayoutVars>
          <dgm:chPref val="3"/>
        </dgm:presLayoutVars>
      </dgm:prSet>
      <dgm:spPr/>
    </dgm:pt>
    <dgm:pt modelId="{F5F009A4-0151-401F-8945-34CD8B4EF6E9}" type="pres">
      <dgm:prSet presAssocID="{E55FF590-89CC-441F-AE7A-09BF3FDDD91C}" presName="rootConnector1" presStyleLbl="node1" presStyleIdx="0" presStyleCnt="0"/>
      <dgm:spPr/>
    </dgm:pt>
    <dgm:pt modelId="{6A69BF5B-D4EF-444D-BC74-3235B83D2486}" type="pres">
      <dgm:prSet presAssocID="{E55FF590-89CC-441F-AE7A-09BF3FDDD91C}" presName="hierChild2" presStyleCnt="0"/>
      <dgm:spPr/>
    </dgm:pt>
    <dgm:pt modelId="{3888BAFD-E8D9-4228-94A6-8811509DCD83}" type="pres">
      <dgm:prSet presAssocID="{D2429C07-657D-455F-A234-1FAFE5B0FE7F}" presName="Name37" presStyleLbl="parChTrans1D2" presStyleIdx="2" presStyleCnt="5"/>
      <dgm:spPr/>
    </dgm:pt>
    <dgm:pt modelId="{C575CC9F-9EBF-4B04-991B-3E5B9A877DCC}" type="pres">
      <dgm:prSet presAssocID="{9D36CFD2-66EC-4A36-AD3D-2A14D612A53F}" presName="hierRoot2" presStyleCnt="0">
        <dgm:presLayoutVars>
          <dgm:hierBranch val="init"/>
        </dgm:presLayoutVars>
      </dgm:prSet>
      <dgm:spPr/>
    </dgm:pt>
    <dgm:pt modelId="{CBE40B58-9BDB-4A0B-9524-E480223B42AE}" type="pres">
      <dgm:prSet presAssocID="{9D36CFD2-66EC-4A36-AD3D-2A14D612A53F}" presName="rootComposite" presStyleCnt="0"/>
      <dgm:spPr/>
    </dgm:pt>
    <dgm:pt modelId="{6974708F-F906-47AA-8BA2-A838080AC571}" type="pres">
      <dgm:prSet presAssocID="{9D36CFD2-66EC-4A36-AD3D-2A14D612A53F}" presName="rootText" presStyleLbl="node2" presStyleIdx="2" presStyleCnt="5">
        <dgm:presLayoutVars>
          <dgm:chPref val="3"/>
        </dgm:presLayoutVars>
      </dgm:prSet>
      <dgm:spPr/>
    </dgm:pt>
    <dgm:pt modelId="{5A367520-585E-48D0-9EE2-8958F9ED3A89}" type="pres">
      <dgm:prSet presAssocID="{9D36CFD2-66EC-4A36-AD3D-2A14D612A53F}" presName="rootConnector" presStyleLbl="node2" presStyleIdx="2" presStyleCnt="5"/>
      <dgm:spPr/>
    </dgm:pt>
    <dgm:pt modelId="{01506A1F-EC96-424C-A787-8337CF4BF9AE}" type="pres">
      <dgm:prSet presAssocID="{9D36CFD2-66EC-4A36-AD3D-2A14D612A53F}" presName="hierChild4" presStyleCnt="0"/>
      <dgm:spPr/>
    </dgm:pt>
    <dgm:pt modelId="{835DE8B9-1B4C-435E-9D3D-74C542890E33}" type="pres">
      <dgm:prSet presAssocID="{A543F47C-7186-4648-AA49-9454E5D3D229}" presName="Name37" presStyleLbl="parChTrans1D3" presStyleIdx="1" presStyleCnt="3"/>
      <dgm:spPr/>
    </dgm:pt>
    <dgm:pt modelId="{B6D93FCE-F998-4FC8-A2F8-1C93BCCB148A}" type="pres">
      <dgm:prSet presAssocID="{2BC7B756-0485-424C-B61D-6F6F893F94D9}" presName="hierRoot2" presStyleCnt="0">
        <dgm:presLayoutVars>
          <dgm:hierBranch val="init"/>
        </dgm:presLayoutVars>
      </dgm:prSet>
      <dgm:spPr/>
    </dgm:pt>
    <dgm:pt modelId="{1D5D92D8-2169-41A9-9638-C77C8F3EE94E}" type="pres">
      <dgm:prSet presAssocID="{2BC7B756-0485-424C-B61D-6F6F893F94D9}" presName="rootComposite" presStyleCnt="0"/>
      <dgm:spPr/>
    </dgm:pt>
    <dgm:pt modelId="{293CD22A-CCBA-4937-8362-C53C7DB4634F}" type="pres">
      <dgm:prSet presAssocID="{2BC7B756-0485-424C-B61D-6F6F893F94D9}" presName="rootText" presStyleLbl="node3" presStyleIdx="1" presStyleCnt="3">
        <dgm:presLayoutVars>
          <dgm:chPref val="3"/>
        </dgm:presLayoutVars>
      </dgm:prSet>
      <dgm:spPr/>
    </dgm:pt>
    <dgm:pt modelId="{53E5C031-5B73-4927-A673-FB0DB8A2843B}" type="pres">
      <dgm:prSet presAssocID="{2BC7B756-0485-424C-B61D-6F6F893F94D9}" presName="rootConnector" presStyleLbl="node3" presStyleIdx="1" presStyleCnt="3"/>
      <dgm:spPr/>
    </dgm:pt>
    <dgm:pt modelId="{CDEBF8C5-9A80-4022-9EC1-18097F133F38}" type="pres">
      <dgm:prSet presAssocID="{2BC7B756-0485-424C-B61D-6F6F893F94D9}" presName="hierChild4" presStyleCnt="0"/>
      <dgm:spPr/>
    </dgm:pt>
    <dgm:pt modelId="{7BE73143-8187-486C-9A58-965CE69B5F8F}" type="pres">
      <dgm:prSet presAssocID="{2BC7B756-0485-424C-B61D-6F6F893F94D9}" presName="hierChild5" presStyleCnt="0"/>
      <dgm:spPr/>
    </dgm:pt>
    <dgm:pt modelId="{4ADDE8A0-28D0-4C7F-B30D-7C8DF9AF59BC}" type="pres">
      <dgm:prSet presAssocID="{9D36CFD2-66EC-4A36-AD3D-2A14D612A53F}" presName="hierChild5" presStyleCnt="0"/>
      <dgm:spPr/>
    </dgm:pt>
    <dgm:pt modelId="{7DF446D8-DE96-4106-9561-5EBA5A133073}" type="pres">
      <dgm:prSet presAssocID="{36B447C8-6054-4F04-9EF7-F70B879B1904}" presName="Name37" presStyleLbl="parChTrans1D2" presStyleIdx="3" presStyleCnt="5"/>
      <dgm:spPr/>
    </dgm:pt>
    <dgm:pt modelId="{9F4A82E2-63A0-4065-BD6A-2407E94876A9}" type="pres">
      <dgm:prSet presAssocID="{B3C86670-EAAD-488D-B762-E18C258DEE55}" presName="hierRoot2" presStyleCnt="0">
        <dgm:presLayoutVars>
          <dgm:hierBranch val="init"/>
        </dgm:presLayoutVars>
      </dgm:prSet>
      <dgm:spPr/>
    </dgm:pt>
    <dgm:pt modelId="{6362CB84-DE3C-4791-A523-D192B95BD868}" type="pres">
      <dgm:prSet presAssocID="{B3C86670-EAAD-488D-B762-E18C258DEE55}" presName="rootComposite" presStyleCnt="0"/>
      <dgm:spPr/>
    </dgm:pt>
    <dgm:pt modelId="{1E7B1D99-4EE0-418F-AADF-1942FF310CC5}" type="pres">
      <dgm:prSet presAssocID="{B3C86670-EAAD-488D-B762-E18C258DEE55}" presName="rootText" presStyleLbl="node2" presStyleIdx="3" presStyleCnt="5">
        <dgm:presLayoutVars>
          <dgm:chPref val="3"/>
        </dgm:presLayoutVars>
      </dgm:prSet>
      <dgm:spPr/>
    </dgm:pt>
    <dgm:pt modelId="{6A021DB1-3CFE-4CBB-97ED-0FF814E76AE3}" type="pres">
      <dgm:prSet presAssocID="{B3C86670-EAAD-488D-B762-E18C258DEE55}" presName="rootConnector" presStyleLbl="node2" presStyleIdx="3" presStyleCnt="5"/>
      <dgm:spPr/>
    </dgm:pt>
    <dgm:pt modelId="{A27E317D-E085-4CE6-BCAD-E6EC9CEE3FF7}" type="pres">
      <dgm:prSet presAssocID="{B3C86670-EAAD-488D-B762-E18C258DEE55}" presName="hierChild4" presStyleCnt="0"/>
      <dgm:spPr/>
    </dgm:pt>
    <dgm:pt modelId="{6AFC30AA-DCC4-41FD-8C44-05D136C6F6AF}" type="pres">
      <dgm:prSet presAssocID="{14637B46-DC18-462C-8698-A9ECDFEAD4D7}" presName="Name37" presStyleLbl="parChTrans1D3" presStyleIdx="2" presStyleCnt="3"/>
      <dgm:spPr/>
    </dgm:pt>
    <dgm:pt modelId="{8230046A-8195-470D-A3DD-0761B76270FB}" type="pres">
      <dgm:prSet presAssocID="{D3F81099-6253-4FD9-A100-E02219998A34}" presName="hierRoot2" presStyleCnt="0">
        <dgm:presLayoutVars>
          <dgm:hierBranch val="init"/>
        </dgm:presLayoutVars>
      </dgm:prSet>
      <dgm:spPr/>
    </dgm:pt>
    <dgm:pt modelId="{B88463BB-5C51-41E3-8A9D-0E8F072CC72F}" type="pres">
      <dgm:prSet presAssocID="{D3F81099-6253-4FD9-A100-E02219998A34}" presName="rootComposite" presStyleCnt="0"/>
      <dgm:spPr/>
    </dgm:pt>
    <dgm:pt modelId="{CCB48CD8-0CDF-4D02-8894-06633F57F908}" type="pres">
      <dgm:prSet presAssocID="{D3F81099-6253-4FD9-A100-E02219998A34}" presName="rootText" presStyleLbl="node3" presStyleIdx="2" presStyleCnt="3">
        <dgm:presLayoutVars>
          <dgm:chPref val="3"/>
        </dgm:presLayoutVars>
      </dgm:prSet>
      <dgm:spPr/>
    </dgm:pt>
    <dgm:pt modelId="{B4E90A11-B7AA-4458-8962-32D0E7770AF0}" type="pres">
      <dgm:prSet presAssocID="{D3F81099-6253-4FD9-A100-E02219998A34}" presName="rootConnector" presStyleLbl="node3" presStyleIdx="2" presStyleCnt="3"/>
      <dgm:spPr/>
    </dgm:pt>
    <dgm:pt modelId="{2C1DE22C-FC97-4783-B9BA-EF0DDFEAE5B2}" type="pres">
      <dgm:prSet presAssocID="{D3F81099-6253-4FD9-A100-E02219998A34}" presName="hierChild4" presStyleCnt="0"/>
      <dgm:spPr/>
    </dgm:pt>
    <dgm:pt modelId="{06A27D16-D66B-4A51-AF26-88A071D62290}" type="pres">
      <dgm:prSet presAssocID="{D3F81099-6253-4FD9-A100-E02219998A34}" presName="hierChild5" presStyleCnt="0"/>
      <dgm:spPr/>
    </dgm:pt>
    <dgm:pt modelId="{4B7FDE32-9172-44DF-967B-AAF3B3B50427}" type="pres">
      <dgm:prSet presAssocID="{B3C86670-EAAD-488D-B762-E18C258DEE55}" presName="hierChild5" presStyleCnt="0"/>
      <dgm:spPr/>
    </dgm:pt>
    <dgm:pt modelId="{C4BFBC3E-F4FC-436E-803B-7595BFEC4A93}" type="pres">
      <dgm:prSet presAssocID="{8A3F2906-F4B7-4CD0-920F-1A710B2E7018}" presName="Name37" presStyleLbl="parChTrans1D2" presStyleIdx="4" presStyleCnt="5"/>
      <dgm:spPr/>
    </dgm:pt>
    <dgm:pt modelId="{6375ECC3-2AC4-484F-AAD0-60B7688BBFEF}" type="pres">
      <dgm:prSet presAssocID="{2B88ADA1-79D3-4DED-B71D-3B418A7407AA}" presName="hierRoot2" presStyleCnt="0">
        <dgm:presLayoutVars>
          <dgm:hierBranch val="init"/>
        </dgm:presLayoutVars>
      </dgm:prSet>
      <dgm:spPr/>
    </dgm:pt>
    <dgm:pt modelId="{51E2B441-8B05-44C8-ABB8-DA09DC6FB9B7}" type="pres">
      <dgm:prSet presAssocID="{2B88ADA1-79D3-4DED-B71D-3B418A7407AA}" presName="rootComposite" presStyleCnt="0"/>
      <dgm:spPr/>
    </dgm:pt>
    <dgm:pt modelId="{7EC71362-7CC7-4A22-8047-C972F8E3A818}" type="pres">
      <dgm:prSet presAssocID="{2B88ADA1-79D3-4DED-B71D-3B418A7407AA}" presName="rootText" presStyleLbl="node2" presStyleIdx="4" presStyleCnt="5">
        <dgm:presLayoutVars>
          <dgm:chPref val="3"/>
        </dgm:presLayoutVars>
      </dgm:prSet>
      <dgm:spPr/>
    </dgm:pt>
    <dgm:pt modelId="{E3B9F0CE-7AFC-4396-B08C-8333C8AB0B45}" type="pres">
      <dgm:prSet presAssocID="{2B88ADA1-79D3-4DED-B71D-3B418A7407AA}" presName="rootConnector" presStyleLbl="node2" presStyleIdx="4" presStyleCnt="5"/>
      <dgm:spPr/>
    </dgm:pt>
    <dgm:pt modelId="{4F1476F4-1CBA-44BB-832B-5DF4AB3976F4}" type="pres">
      <dgm:prSet presAssocID="{2B88ADA1-79D3-4DED-B71D-3B418A7407AA}" presName="hierChild4" presStyleCnt="0"/>
      <dgm:spPr/>
    </dgm:pt>
    <dgm:pt modelId="{AF622C81-49FA-43F5-B3DC-F7CD1F4B2AC3}" type="pres">
      <dgm:prSet presAssocID="{2B88ADA1-79D3-4DED-B71D-3B418A7407AA}" presName="hierChild5" presStyleCnt="0"/>
      <dgm:spPr/>
    </dgm:pt>
    <dgm:pt modelId="{8CECC62C-32B4-47AD-A04E-BB01E8C205FC}" type="pres">
      <dgm:prSet presAssocID="{E55FF590-89CC-441F-AE7A-09BF3FDDD91C}" presName="hierChild3" presStyleCnt="0"/>
      <dgm:spPr/>
    </dgm:pt>
  </dgm:ptLst>
  <dgm:cxnLst>
    <dgm:cxn modelId="{850EA201-5164-4D95-BE00-B8FF882679CB}" srcId="{E55FF590-89CC-441F-AE7A-09BF3FDDD91C}" destId="{9D36CFD2-66EC-4A36-AD3D-2A14D612A53F}" srcOrd="0" destOrd="0" parTransId="{D2429C07-657D-455F-A234-1FAFE5B0FE7F}" sibTransId="{61524D2E-3F8A-4651-9550-035CA2F0F7DF}"/>
    <dgm:cxn modelId="{BA3A0F04-9568-48B8-ADEB-B2FF3AAC4454}" type="presOf" srcId="{2BC7B756-0485-424C-B61D-6F6F893F94D9}" destId="{53E5C031-5B73-4927-A673-FB0DB8A2843B}" srcOrd="1" destOrd="0" presId="urn:microsoft.com/office/officeart/2005/8/layout/orgChart1"/>
    <dgm:cxn modelId="{13E62906-1D03-4858-8A86-F70C6BB706E3}" type="presOf" srcId="{F99B328D-BAB9-4B36-BC3D-0C81C8CD5767}" destId="{1FE97835-CE01-46A4-995B-D32B18E5AD86}" srcOrd="0" destOrd="0" presId="urn:microsoft.com/office/officeart/2005/8/layout/orgChart1"/>
    <dgm:cxn modelId="{2596AF0D-5F0E-4C1B-8B5E-1A5948A42D2A}" type="presOf" srcId="{39ED1CD9-24C9-4145-852A-685DA01093E2}" destId="{961EA1F4-3728-44C3-90C5-245618BCB2CE}" srcOrd="1" destOrd="0" presId="urn:microsoft.com/office/officeart/2005/8/layout/orgChart1"/>
    <dgm:cxn modelId="{E4312B16-D7DB-4F40-920E-B02E221A8D60}" type="presOf" srcId="{7992B308-F7BE-46C9-9C1D-35C8AB6C7F0D}" destId="{2923E507-B208-40E7-8BED-018CD41EBF19}" srcOrd="1" destOrd="0" presId="urn:microsoft.com/office/officeart/2005/8/layout/orgChart1"/>
    <dgm:cxn modelId="{84DA3720-2313-4DDF-8EE5-25D666A08134}" srcId="{B3C86670-EAAD-488D-B762-E18C258DEE55}" destId="{D3F81099-6253-4FD9-A100-E02219998A34}" srcOrd="0" destOrd="0" parTransId="{14637B46-DC18-462C-8698-A9ECDFEAD4D7}" sibTransId="{1A086FDC-2B16-4CE1-A99E-4D36AB8A8C58}"/>
    <dgm:cxn modelId="{E2A5D923-877B-4F3E-AF49-F5849FD26A9B}" type="presOf" srcId="{45D6810A-04EC-4559-9CD6-6FE6A6BB3E0D}" destId="{C2E024A2-2CBA-43B7-A3AD-6D4E01283C94}" srcOrd="0" destOrd="0" presId="urn:microsoft.com/office/officeart/2005/8/layout/orgChart1"/>
    <dgm:cxn modelId="{EBF6A225-FADE-4066-8FD4-A9DD998CE1BA}" type="presOf" srcId="{FAE1D32B-F568-4358-9F1F-DFD10464D148}" destId="{ED400B04-9644-4134-8240-7068150126B9}" srcOrd="0" destOrd="0" presId="urn:microsoft.com/office/officeart/2005/8/layout/orgChart1"/>
    <dgm:cxn modelId="{40FE0A2E-0C85-4C1B-B1A2-7E550087CEA3}" srcId="{5773C455-65C6-41B6-9DE2-E14E8C419EFD}" destId="{E55FF590-89CC-441F-AE7A-09BF3FDDD91C}" srcOrd="1" destOrd="0" parTransId="{51E1B9C7-4646-4B79-A33A-E580A41DBDFA}" sibTransId="{5E3404F8-AE2A-46F7-A639-03D237B73C1A}"/>
    <dgm:cxn modelId="{A6FB5E2E-B261-4D2A-B02E-0803C236F18A}" type="presOf" srcId="{20D070ED-0615-4775-AD54-D33A1921F325}" destId="{1EBAAFA0-598D-4C41-B848-8C7DA29FC920}" srcOrd="0" destOrd="0" presId="urn:microsoft.com/office/officeart/2005/8/layout/orgChart1"/>
    <dgm:cxn modelId="{9B254E38-97E6-401A-8B70-0FA10183B7F5}" type="presOf" srcId="{2BC7B756-0485-424C-B61D-6F6F893F94D9}" destId="{293CD22A-CCBA-4937-8362-C53C7DB4634F}" srcOrd="0" destOrd="0" presId="urn:microsoft.com/office/officeart/2005/8/layout/orgChart1"/>
    <dgm:cxn modelId="{3DFD443D-0927-448F-AB85-D4EF6118F6DA}" type="presOf" srcId="{B3C86670-EAAD-488D-B762-E18C258DEE55}" destId="{6A021DB1-3CFE-4CBB-97ED-0FF814E76AE3}" srcOrd="1" destOrd="0" presId="urn:microsoft.com/office/officeart/2005/8/layout/orgChart1"/>
    <dgm:cxn modelId="{67C82D66-D7FF-4E55-90D9-748F3B75EF74}" type="presOf" srcId="{8A3F2906-F4B7-4CD0-920F-1A710B2E7018}" destId="{C4BFBC3E-F4FC-436E-803B-7595BFEC4A93}" srcOrd="0" destOrd="0" presId="urn:microsoft.com/office/officeart/2005/8/layout/orgChart1"/>
    <dgm:cxn modelId="{B34F9748-6C07-4F8C-96F0-22EDBB9EACB3}" type="presOf" srcId="{9D36CFD2-66EC-4A36-AD3D-2A14D612A53F}" destId="{5A367520-585E-48D0-9EE2-8958F9ED3A89}" srcOrd="1" destOrd="0" presId="urn:microsoft.com/office/officeart/2005/8/layout/orgChart1"/>
    <dgm:cxn modelId="{EB483C49-CF13-4278-94C8-1E54E04AF3AF}" type="presOf" srcId="{20D070ED-0615-4775-AD54-D33A1921F325}" destId="{A3E2FF16-9D71-4209-BBE8-119A20B09C37}" srcOrd="1" destOrd="0" presId="urn:microsoft.com/office/officeart/2005/8/layout/orgChart1"/>
    <dgm:cxn modelId="{0E9BE349-2BB5-42E6-A454-A92024500DD0}" type="presOf" srcId="{36B447C8-6054-4F04-9EF7-F70B879B1904}" destId="{7DF446D8-DE96-4106-9561-5EBA5A133073}" srcOrd="0" destOrd="0" presId="urn:microsoft.com/office/officeart/2005/8/layout/orgChart1"/>
    <dgm:cxn modelId="{88B2FF52-737F-424B-AA72-95B080F2B32D}" type="presOf" srcId="{2B88ADA1-79D3-4DED-B71D-3B418A7407AA}" destId="{E3B9F0CE-7AFC-4396-B08C-8333C8AB0B45}" srcOrd="1" destOrd="0" presId="urn:microsoft.com/office/officeart/2005/8/layout/orgChart1"/>
    <dgm:cxn modelId="{BF2E5E75-478F-4CEA-97ED-C9B40DE83CAB}" srcId="{5773C455-65C6-41B6-9DE2-E14E8C419EFD}" destId="{39ED1CD9-24C9-4145-852A-685DA01093E2}" srcOrd="0" destOrd="0" parTransId="{D076E80F-C7D3-49BD-88BB-7E2C8DE6C098}" sibTransId="{A379B813-5D2E-43ED-A770-7697308777EF}"/>
    <dgm:cxn modelId="{53C37255-6A75-45A5-93D0-DD0C37A5E049}" srcId="{E55FF590-89CC-441F-AE7A-09BF3FDDD91C}" destId="{B3C86670-EAAD-488D-B762-E18C258DEE55}" srcOrd="1" destOrd="0" parTransId="{36B447C8-6054-4F04-9EF7-F70B879B1904}" sibTransId="{5DEEECAB-4362-4505-8F62-FFA992CC8927}"/>
    <dgm:cxn modelId="{89EFE477-BEAC-4502-893B-6E3FC8A1C20A}" type="presOf" srcId="{D2429C07-657D-455F-A234-1FAFE5B0FE7F}" destId="{3888BAFD-E8D9-4228-94A6-8811509DCD83}" srcOrd="0" destOrd="0" presId="urn:microsoft.com/office/officeart/2005/8/layout/orgChart1"/>
    <dgm:cxn modelId="{5FAFD659-FDE0-4FE0-ABED-EC62B758D7A5}" srcId="{E55FF590-89CC-441F-AE7A-09BF3FDDD91C}" destId="{2B88ADA1-79D3-4DED-B71D-3B418A7407AA}" srcOrd="2" destOrd="0" parTransId="{8A3F2906-F4B7-4CD0-920F-1A710B2E7018}" sibTransId="{565C2BFA-E2AD-4EBA-9815-D622222CDD0B}"/>
    <dgm:cxn modelId="{AC46C27C-F15F-49E4-BBD5-572A87D58B06}" type="presOf" srcId="{2C4CDA19-80AD-493D-B655-5AC5B7DF5F20}" destId="{4BA30A81-916F-41C1-BDD3-1A3129777D4A}" srcOrd="0" destOrd="0" presId="urn:microsoft.com/office/officeart/2005/8/layout/orgChart1"/>
    <dgm:cxn modelId="{599E0D94-6B67-4690-9BED-225073BACF64}" srcId="{7992B308-F7BE-46C9-9C1D-35C8AB6C7F0D}" destId="{20D070ED-0615-4775-AD54-D33A1921F325}" srcOrd="0" destOrd="0" parTransId="{F99B328D-BAB9-4B36-BC3D-0C81C8CD5767}" sibTransId="{CDB79196-3102-4EF3-B6DF-27D605D4D8C2}"/>
    <dgm:cxn modelId="{405CBD96-DCE3-4B94-BA42-300540F3AC67}" srcId="{39ED1CD9-24C9-4145-852A-685DA01093E2}" destId="{2C4CDA19-80AD-493D-B655-5AC5B7DF5F20}" srcOrd="1" destOrd="0" parTransId="{45D6810A-04EC-4559-9CD6-6FE6A6BB3E0D}" sibTransId="{1E1EC331-29C6-4EA8-ACAA-7B1D573A5F05}"/>
    <dgm:cxn modelId="{B91D219D-B00D-42A1-ACC6-353AC48F1C18}" type="presOf" srcId="{2C4CDA19-80AD-493D-B655-5AC5B7DF5F20}" destId="{2C302A6A-028D-4F40-9DC7-2618C6A99031}" srcOrd="1" destOrd="0" presId="urn:microsoft.com/office/officeart/2005/8/layout/orgChart1"/>
    <dgm:cxn modelId="{317C4CA7-5E11-4629-AF94-ABC08D5CB109}" type="presOf" srcId="{9D36CFD2-66EC-4A36-AD3D-2A14D612A53F}" destId="{6974708F-F906-47AA-8BA2-A838080AC571}" srcOrd="0" destOrd="0" presId="urn:microsoft.com/office/officeart/2005/8/layout/orgChart1"/>
    <dgm:cxn modelId="{5DEB93B7-C67D-4ED5-852F-0DCD52949B25}" type="presOf" srcId="{A543F47C-7186-4648-AA49-9454E5D3D229}" destId="{835DE8B9-1B4C-435E-9D3D-74C542890E33}" srcOrd="0" destOrd="0" presId="urn:microsoft.com/office/officeart/2005/8/layout/orgChart1"/>
    <dgm:cxn modelId="{D69773BC-82BC-4E28-85C6-1FB9FC51DEF4}" type="presOf" srcId="{E55FF590-89CC-441F-AE7A-09BF3FDDD91C}" destId="{F5F009A4-0151-401F-8945-34CD8B4EF6E9}" srcOrd="1" destOrd="0" presId="urn:microsoft.com/office/officeart/2005/8/layout/orgChart1"/>
    <dgm:cxn modelId="{A94EEEC0-29A3-4AB1-9B53-51771D7A3406}" srcId="{39ED1CD9-24C9-4145-852A-685DA01093E2}" destId="{7992B308-F7BE-46C9-9C1D-35C8AB6C7F0D}" srcOrd="0" destOrd="0" parTransId="{FAE1D32B-F568-4358-9F1F-DFD10464D148}" sibTransId="{4ADE1395-4DEB-4D06-AF24-B56452DF86B8}"/>
    <dgm:cxn modelId="{3FD246C7-1A09-4BB6-BFD7-FE28E5E73E5E}" type="presOf" srcId="{B3C86670-EAAD-488D-B762-E18C258DEE55}" destId="{1E7B1D99-4EE0-418F-AADF-1942FF310CC5}" srcOrd="0" destOrd="0" presId="urn:microsoft.com/office/officeart/2005/8/layout/orgChart1"/>
    <dgm:cxn modelId="{612203D1-64F8-43FE-A100-B64F362CC879}" type="presOf" srcId="{39ED1CD9-24C9-4145-852A-685DA01093E2}" destId="{25E1BF2E-0762-4D7F-A86F-24EA8D6146D3}" srcOrd="0" destOrd="0" presId="urn:microsoft.com/office/officeart/2005/8/layout/orgChart1"/>
    <dgm:cxn modelId="{D01537DA-0613-433A-8710-5A5B65949D56}" type="presOf" srcId="{2B88ADA1-79D3-4DED-B71D-3B418A7407AA}" destId="{7EC71362-7CC7-4A22-8047-C972F8E3A818}" srcOrd="0" destOrd="0" presId="urn:microsoft.com/office/officeart/2005/8/layout/orgChart1"/>
    <dgm:cxn modelId="{EED958DE-6DF1-49EB-ACD0-29D64AB4600E}" type="presOf" srcId="{D3F81099-6253-4FD9-A100-E02219998A34}" destId="{B4E90A11-B7AA-4458-8962-32D0E7770AF0}" srcOrd="1" destOrd="0" presId="urn:microsoft.com/office/officeart/2005/8/layout/orgChart1"/>
    <dgm:cxn modelId="{F3080CE8-382E-4C95-A679-8033D2672AC9}" type="presOf" srcId="{E55FF590-89CC-441F-AE7A-09BF3FDDD91C}" destId="{B343A9D4-148B-4672-AF47-0C0DA991C1FE}" srcOrd="0" destOrd="0" presId="urn:microsoft.com/office/officeart/2005/8/layout/orgChart1"/>
    <dgm:cxn modelId="{9DA85BED-0052-4BBE-99A6-2D88C0BDDA5B}" type="presOf" srcId="{D3F81099-6253-4FD9-A100-E02219998A34}" destId="{CCB48CD8-0CDF-4D02-8894-06633F57F908}" srcOrd="0" destOrd="0" presId="urn:microsoft.com/office/officeart/2005/8/layout/orgChart1"/>
    <dgm:cxn modelId="{828279F1-6AEF-434D-9A28-14E81D811136}" type="presOf" srcId="{5773C455-65C6-41B6-9DE2-E14E8C419EFD}" destId="{E24EC43E-A385-4DD4-85B2-FB70CD72408A}" srcOrd="0" destOrd="0" presId="urn:microsoft.com/office/officeart/2005/8/layout/orgChart1"/>
    <dgm:cxn modelId="{AD9073F2-5804-41F8-BB38-1060C2BD5DDF}" type="presOf" srcId="{14637B46-DC18-462C-8698-A9ECDFEAD4D7}" destId="{6AFC30AA-DCC4-41FD-8C44-05D136C6F6AF}" srcOrd="0" destOrd="0" presId="urn:microsoft.com/office/officeart/2005/8/layout/orgChart1"/>
    <dgm:cxn modelId="{C4A5C4F6-1186-4DC3-9630-FFAA8E77AB31}" srcId="{9D36CFD2-66EC-4A36-AD3D-2A14D612A53F}" destId="{2BC7B756-0485-424C-B61D-6F6F893F94D9}" srcOrd="0" destOrd="0" parTransId="{A543F47C-7186-4648-AA49-9454E5D3D229}" sibTransId="{B320F39A-2211-485B-99F8-F1ACE8297C0B}"/>
    <dgm:cxn modelId="{047D1EF8-DBE0-421F-BDCD-DB7461023436}" type="presOf" srcId="{7992B308-F7BE-46C9-9C1D-35C8AB6C7F0D}" destId="{25DCCEED-82F2-453B-9C7F-44B3A271C864}" srcOrd="0" destOrd="0" presId="urn:microsoft.com/office/officeart/2005/8/layout/orgChart1"/>
    <dgm:cxn modelId="{AD47C0D5-705B-4566-BE72-D3CF1A2026BC}" type="presParOf" srcId="{E24EC43E-A385-4DD4-85B2-FB70CD72408A}" destId="{8D8091B3-1F7B-492D-A3FF-13B81CA853BE}" srcOrd="0" destOrd="0" presId="urn:microsoft.com/office/officeart/2005/8/layout/orgChart1"/>
    <dgm:cxn modelId="{12C8050E-4219-43AE-AC85-292DC57DBF44}" type="presParOf" srcId="{8D8091B3-1F7B-492D-A3FF-13B81CA853BE}" destId="{5401CDC1-251A-4DF9-92B1-7CC2062C5FFF}" srcOrd="0" destOrd="0" presId="urn:microsoft.com/office/officeart/2005/8/layout/orgChart1"/>
    <dgm:cxn modelId="{F115E6E2-EF8E-4CDB-9B35-DD5F5B0E6506}" type="presParOf" srcId="{5401CDC1-251A-4DF9-92B1-7CC2062C5FFF}" destId="{25E1BF2E-0762-4D7F-A86F-24EA8D6146D3}" srcOrd="0" destOrd="0" presId="urn:microsoft.com/office/officeart/2005/8/layout/orgChart1"/>
    <dgm:cxn modelId="{1C4A50E6-5F1B-45A2-ABDF-2E8E6495F23C}" type="presParOf" srcId="{5401CDC1-251A-4DF9-92B1-7CC2062C5FFF}" destId="{961EA1F4-3728-44C3-90C5-245618BCB2CE}" srcOrd="1" destOrd="0" presId="urn:microsoft.com/office/officeart/2005/8/layout/orgChart1"/>
    <dgm:cxn modelId="{E3450D73-7A5F-4841-A556-3B1A1780523F}" type="presParOf" srcId="{8D8091B3-1F7B-492D-A3FF-13B81CA853BE}" destId="{BAF146B3-7EB8-4945-AE1A-D37E9EE57011}" srcOrd="1" destOrd="0" presId="urn:microsoft.com/office/officeart/2005/8/layout/orgChart1"/>
    <dgm:cxn modelId="{4EE8EE24-CC33-4D60-B54E-C03C66D6D867}" type="presParOf" srcId="{BAF146B3-7EB8-4945-AE1A-D37E9EE57011}" destId="{ED400B04-9644-4134-8240-7068150126B9}" srcOrd="0" destOrd="0" presId="urn:microsoft.com/office/officeart/2005/8/layout/orgChart1"/>
    <dgm:cxn modelId="{5512AEB5-469A-4496-8D73-9468A3622820}" type="presParOf" srcId="{BAF146B3-7EB8-4945-AE1A-D37E9EE57011}" destId="{C01BBD67-4097-4553-A037-81F04AEF07BB}" srcOrd="1" destOrd="0" presId="urn:microsoft.com/office/officeart/2005/8/layout/orgChart1"/>
    <dgm:cxn modelId="{0369D0BD-A492-4E2C-A870-5FF71D9A349D}" type="presParOf" srcId="{C01BBD67-4097-4553-A037-81F04AEF07BB}" destId="{91BB76E8-EE80-4206-9294-FF5B81883B7B}" srcOrd="0" destOrd="0" presId="urn:microsoft.com/office/officeart/2005/8/layout/orgChart1"/>
    <dgm:cxn modelId="{93FD2A68-430A-4428-B11D-30484594AE2F}" type="presParOf" srcId="{91BB76E8-EE80-4206-9294-FF5B81883B7B}" destId="{25DCCEED-82F2-453B-9C7F-44B3A271C864}" srcOrd="0" destOrd="0" presId="urn:microsoft.com/office/officeart/2005/8/layout/orgChart1"/>
    <dgm:cxn modelId="{02880BE5-0332-468D-B2E4-68DA8B53EAC3}" type="presParOf" srcId="{91BB76E8-EE80-4206-9294-FF5B81883B7B}" destId="{2923E507-B208-40E7-8BED-018CD41EBF19}" srcOrd="1" destOrd="0" presId="urn:microsoft.com/office/officeart/2005/8/layout/orgChart1"/>
    <dgm:cxn modelId="{4D6DC9E5-BF4D-451C-AB8D-82F3D3271C3D}" type="presParOf" srcId="{C01BBD67-4097-4553-A037-81F04AEF07BB}" destId="{F21DA522-961E-4B0E-AE1B-CFEF9208073B}" srcOrd="1" destOrd="0" presId="urn:microsoft.com/office/officeart/2005/8/layout/orgChart1"/>
    <dgm:cxn modelId="{5E24F201-855B-47D3-9AA3-435210B35138}" type="presParOf" srcId="{F21DA522-961E-4B0E-AE1B-CFEF9208073B}" destId="{1FE97835-CE01-46A4-995B-D32B18E5AD86}" srcOrd="0" destOrd="0" presId="urn:microsoft.com/office/officeart/2005/8/layout/orgChart1"/>
    <dgm:cxn modelId="{EB99C3A4-8200-4548-B632-11239CCD4A65}" type="presParOf" srcId="{F21DA522-961E-4B0E-AE1B-CFEF9208073B}" destId="{46B731F1-1BB6-4450-94D4-2F1B9797675D}" srcOrd="1" destOrd="0" presId="urn:microsoft.com/office/officeart/2005/8/layout/orgChart1"/>
    <dgm:cxn modelId="{5B2FE96F-924A-4167-B802-86356A4DA117}" type="presParOf" srcId="{46B731F1-1BB6-4450-94D4-2F1B9797675D}" destId="{6955292C-EE4C-4E46-8C3A-EB7ACD9A6575}" srcOrd="0" destOrd="0" presId="urn:microsoft.com/office/officeart/2005/8/layout/orgChart1"/>
    <dgm:cxn modelId="{CFC0E474-8061-4A8A-BD08-DD0FF499A425}" type="presParOf" srcId="{6955292C-EE4C-4E46-8C3A-EB7ACD9A6575}" destId="{1EBAAFA0-598D-4C41-B848-8C7DA29FC920}" srcOrd="0" destOrd="0" presId="urn:microsoft.com/office/officeart/2005/8/layout/orgChart1"/>
    <dgm:cxn modelId="{FB6257C6-0718-4310-A983-C9287F31CD32}" type="presParOf" srcId="{6955292C-EE4C-4E46-8C3A-EB7ACD9A6575}" destId="{A3E2FF16-9D71-4209-BBE8-119A20B09C37}" srcOrd="1" destOrd="0" presId="urn:microsoft.com/office/officeart/2005/8/layout/orgChart1"/>
    <dgm:cxn modelId="{DA0AC9A9-2938-4ED3-9E96-92690B1BDF41}" type="presParOf" srcId="{46B731F1-1BB6-4450-94D4-2F1B9797675D}" destId="{4119F04A-96C9-4659-A812-7C7B6293E91E}" srcOrd="1" destOrd="0" presId="urn:microsoft.com/office/officeart/2005/8/layout/orgChart1"/>
    <dgm:cxn modelId="{530C980D-7BAC-43BB-A467-1186AD09DA60}" type="presParOf" srcId="{46B731F1-1BB6-4450-94D4-2F1B9797675D}" destId="{C623E602-0969-4152-ABA2-570FE572CC56}" srcOrd="2" destOrd="0" presId="urn:microsoft.com/office/officeart/2005/8/layout/orgChart1"/>
    <dgm:cxn modelId="{F7F49AF5-BBD8-4749-BF48-E7C4DDA53103}" type="presParOf" srcId="{C01BBD67-4097-4553-A037-81F04AEF07BB}" destId="{462D8760-10D8-4EF4-963A-B0CEB9772C5B}" srcOrd="2" destOrd="0" presId="urn:microsoft.com/office/officeart/2005/8/layout/orgChart1"/>
    <dgm:cxn modelId="{EB839878-B74E-45A0-8D13-302D693FD8A9}" type="presParOf" srcId="{BAF146B3-7EB8-4945-AE1A-D37E9EE57011}" destId="{C2E024A2-2CBA-43B7-A3AD-6D4E01283C94}" srcOrd="2" destOrd="0" presId="urn:microsoft.com/office/officeart/2005/8/layout/orgChart1"/>
    <dgm:cxn modelId="{738AE0A1-824F-4220-8EBC-EF9A0C2FDAAC}" type="presParOf" srcId="{BAF146B3-7EB8-4945-AE1A-D37E9EE57011}" destId="{68E9B7A0-9314-4349-B125-CEF9306FC0BC}" srcOrd="3" destOrd="0" presId="urn:microsoft.com/office/officeart/2005/8/layout/orgChart1"/>
    <dgm:cxn modelId="{9E1CFB2F-5968-4D4C-9433-7C0FD2A75E0D}" type="presParOf" srcId="{68E9B7A0-9314-4349-B125-CEF9306FC0BC}" destId="{0956CA1D-A996-4745-9B8D-F7CCFD84034A}" srcOrd="0" destOrd="0" presId="urn:microsoft.com/office/officeart/2005/8/layout/orgChart1"/>
    <dgm:cxn modelId="{31A7C8F9-14F2-41AA-8A8A-C1C0D80BE1D2}" type="presParOf" srcId="{0956CA1D-A996-4745-9B8D-F7CCFD84034A}" destId="{4BA30A81-916F-41C1-BDD3-1A3129777D4A}" srcOrd="0" destOrd="0" presId="urn:microsoft.com/office/officeart/2005/8/layout/orgChart1"/>
    <dgm:cxn modelId="{EB9AB588-D083-4527-9276-D1FAAA9DFD9A}" type="presParOf" srcId="{0956CA1D-A996-4745-9B8D-F7CCFD84034A}" destId="{2C302A6A-028D-4F40-9DC7-2618C6A99031}" srcOrd="1" destOrd="0" presId="urn:microsoft.com/office/officeart/2005/8/layout/orgChart1"/>
    <dgm:cxn modelId="{652129CD-29E7-426D-80C8-DB4B505818C2}" type="presParOf" srcId="{68E9B7A0-9314-4349-B125-CEF9306FC0BC}" destId="{09E10E50-20D4-435D-96C7-C72702918547}" srcOrd="1" destOrd="0" presId="urn:microsoft.com/office/officeart/2005/8/layout/orgChart1"/>
    <dgm:cxn modelId="{A358C718-E75C-4743-A1F3-64AC74BDA851}" type="presParOf" srcId="{68E9B7A0-9314-4349-B125-CEF9306FC0BC}" destId="{09D89014-6C5A-45BF-A325-47B79C8AE9CE}" srcOrd="2" destOrd="0" presId="urn:microsoft.com/office/officeart/2005/8/layout/orgChart1"/>
    <dgm:cxn modelId="{EFB25ACA-004A-4C7C-870E-9D3F6F574126}" type="presParOf" srcId="{8D8091B3-1F7B-492D-A3FF-13B81CA853BE}" destId="{37901DF1-F94F-4DE0-BDCF-0DCF86846732}" srcOrd="2" destOrd="0" presId="urn:microsoft.com/office/officeart/2005/8/layout/orgChart1"/>
    <dgm:cxn modelId="{35892DC5-CDFF-430E-A02C-0CC844095488}" type="presParOf" srcId="{E24EC43E-A385-4DD4-85B2-FB70CD72408A}" destId="{EED61644-5D76-451D-BCD4-5F97E279369E}" srcOrd="1" destOrd="0" presId="urn:microsoft.com/office/officeart/2005/8/layout/orgChart1"/>
    <dgm:cxn modelId="{61C13C12-F229-4030-9F03-19AA3FC43C43}" type="presParOf" srcId="{EED61644-5D76-451D-BCD4-5F97E279369E}" destId="{84D98E48-C907-4015-BAD6-402AFE7CCAD9}" srcOrd="0" destOrd="0" presId="urn:microsoft.com/office/officeart/2005/8/layout/orgChart1"/>
    <dgm:cxn modelId="{DB00888F-5008-4654-A19A-D1C3C5D99505}" type="presParOf" srcId="{84D98E48-C907-4015-BAD6-402AFE7CCAD9}" destId="{B343A9D4-148B-4672-AF47-0C0DA991C1FE}" srcOrd="0" destOrd="0" presId="urn:microsoft.com/office/officeart/2005/8/layout/orgChart1"/>
    <dgm:cxn modelId="{50AE7EBA-0E3B-4CD6-ADB9-E6AE2EFED516}" type="presParOf" srcId="{84D98E48-C907-4015-BAD6-402AFE7CCAD9}" destId="{F5F009A4-0151-401F-8945-34CD8B4EF6E9}" srcOrd="1" destOrd="0" presId="urn:microsoft.com/office/officeart/2005/8/layout/orgChart1"/>
    <dgm:cxn modelId="{32B64F67-8052-45AC-B348-7F117A2AE525}" type="presParOf" srcId="{EED61644-5D76-451D-BCD4-5F97E279369E}" destId="{6A69BF5B-D4EF-444D-BC74-3235B83D2486}" srcOrd="1" destOrd="0" presId="urn:microsoft.com/office/officeart/2005/8/layout/orgChart1"/>
    <dgm:cxn modelId="{0B8DD860-5194-4B15-B0E0-BFF3A8F06307}" type="presParOf" srcId="{6A69BF5B-D4EF-444D-BC74-3235B83D2486}" destId="{3888BAFD-E8D9-4228-94A6-8811509DCD83}" srcOrd="0" destOrd="0" presId="urn:microsoft.com/office/officeart/2005/8/layout/orgChart1"/>
    <dgm:cxn modelId="{A7CB6DB9-3D1D-4117-827A-D2CEDB7A0A84}" type="presParOf" srcId="{6A69BF5B-D4EF-444D-BC74-3235B83D2486}" destId="{C575CC9F-9EBF-4B04-991B-3E5B9A877DCC}" srcOrd="1" destOrd="0" presId="urn:microsoft.com/office/officeart/2005/8/layout/orgChart1"/>
    <dgm:cxn modelId="{D17FC668-2C9E-419C-890C-5FD12D4BCE43}" type="presParOf" srcId="{C575CC9F-9EBF-4B04-991B-3E5B9A877DCC}" destId="{CBE40B58-9BDB-4A0B-9524-E480223B42AE}" srcOrd="0" destOrd="0" presId="urn:microsoft.com/office/officeart/2005/8/layout/orgChart1"/>
    <dgm:cxn modelId="{6A0FA522-6F46-445D-986D-EA84197167AF}" type="presParOf" srcId="{CBE40B58-9BDB-4A0B-9524-E480223B42AE}" destId="{6974708F-F906-47AA-8BA2-A838080AC571}" srcOrd="0" destOrd="0" presId="urn:microsoft.com/office/officeart/2005/8/layout/orgChart1"/>
    <dgm:cxn modelId="{F2910434-9DFC-4424-A3C2-513410754B10}" type="presParOf" srcId="{CBE40B58-9BDB-4A0B-9524-E480223B42AE}" destId="{5A367520-585E-48D0-9EE2-8958F9ED3A89}" srcOrd="1" destOrd="0" presId="urn:microsoft.com/office/officeart/2005/8/layout/orgChart1"/>
    <dgm:cxn modelId="{19084A25-CDD5-4C04-B9F0-DF8A3607F381}" type="presParOf" srcId="{C575CC9F-9EBF-4B04-991B-3E5B9A877DCC}" destId="{01506A1F-EC96-424C-A787-8337CF4BF9AE}" srcOrd="1" destOrd="0" presId="urn:microsoft.com/office/officeart/2005/8/layout/orgChart1"/>
    <dgm:cxn modelId="{17B2DF51-1E35-4B1B-A641-A1FF948258F3}" type="presParOf" srcId="{01506A1F-EC96-424C-A787-8337CF4BF9AE}" destId="{835DE8B9-1B4C-435E-9D3D-74C542890E33}" srcOrd="0" destOrd="0" presId="urn:microsoft.com/office/officeart/2005/8/layout/orgChart1"/>
    <dgm:cxn modelId="{98DDF1EE-6FB5-4418-B6F4-C369FCFEED99}" type="presParOf" srcId="{01506A1F-EC96-424C-A787-8337CF4BF9AE}" destId="{B6D93FCE-F998-4FC8-A2F8-1C93BCCB148A}" srcOrd="1" destOrd="0" presId="urn:microsoft.com/office/officeart/2005/8/layout/orgChart1"/>
    <dgm:cxn modelId="{63B8B1BE-1F9C-4E68-9356-D7E9D4FD84A5}" type="presParOf" srcId="{B6D93FCE-F998-4FC8-A2F8-1C93BCCB148A}" destId="{1D5D92D8-2169-41A9-9638-C77C8F3EE94E}" srcOrd="0" destOrd="0" presId="urn:microsoft.com/office/officeart/2005/8/layout/orgChart1"/>
    <dgm:cxn modelId="{662252DA-8947-4C28-81C6-E56CDD1BA74D}" type="presParOf" srcId="{1D5D92D8-2169-41A9-9638-C77C8F3EE94E}" destId="{293CD22A-CCBA-4937-8362-C53C7DB4634F}" srcOrd="0" destOrd="0" presId="urn:microsoft.com/office/officeart/2005/8/layout/orgChart1"/>
    <dgm:cxn modelId="{D63D5D91-8367-4603-B387-501BAA982731}" type="presParOf" srcId="{1D5D92D8-2169-41A9-9638-C77C8F3EE94E}" destId="{53E5C031-5B73-4927-A673-FB0DB8A2843B}" srcOrd="1" destOrd="0" presId="urn:microsoft.com/office/officeart/2005/8/layout/orgChart1"/>
    <dgm:cxn modelId="{0E7DF9E6-9109-4562-9F0A-53EFD15999B9}" type="presParOf" srcId="{B6D93FCE-F998-4FC8-A2F8-1C93BCCB148A}" destId="{CDEBF8C5-9A80-4022-9EC1-18097F133F38}" srcOrd="1" destOrd="0" presId="urn:microsoft.com/office/officeart/2005/8/layout/orgChart1"/>
    <dgm:cxn modelId="{927274BE-A148-43A8-907D-B785E980893A}" type="presParOf" srcId="{B6D93FCE-F998-4FC8-A2F8-1C93BCCB148A}" destId="{7BE73143-8187-486C-9A58-965CE69B5F8F}" srcOrd="2" destOrd="0" presId="urn:microsoft.com/office/officeart/2005/8/layout/orgChart1"/>
    <dgm:cxn modelId="{A381E5C8-B63F-4FF3-B900-7868F120A10A}" type="presParOf" srcId="{C575CC9F-9EBF-4B04-991B-3E5B9A877DCC}" destId="{4ADDE8A0-28D0-4C7F-B30D-7C8DF9AF59BC}" srcOrd="2" destOrd="0" presId="urn:microsoft.com/office/officeart/2005/8/layout/orgChart1"/>
    <dgm:cxn modelId="{EC3ED8B5-4310-4968-A49D-08698CBF1F3D}" type="presParOf" srcId="{6A69BF5B-D4EF-444D-BC74-3235B83D2486}" destId="{7DF446D8-DE96-4106-9561-5EBA5A133073}" srcOrd="2" destOrd="0" presId="urn:microsoft.com/office/officeart/2005/8/layout/orgChart1"/>
    <dgm:cxn modelId="{40326DBB-D3AA-42AC-A37D-2C4550524198}" type="presParOf" srcId="{6A69BF5B-D4EF-444D-BC74-3235B83D2486}" destId="{9F4A82E2-63A0-4065-BD6A-2407E94876A9}" srcOrd="3" destOrd="0" presId="urn:microsoft.com/office/officeart/2005/8/layout/orgChart1"/>
    <dgm:cxn modelId="{1B3ECB80-B485-403A-90C8-B16A0DE61DAF}" type="presParOf" srcId="{9F4A82E2-63A0-4065-BD6A-2407E94876A9}" destId="{6362CB84-DE3C-4791-A523-D192B95BD868}" srcOrd="0" destOrd="0" presId="urn:microsoft.com/office/officeart/2005/8/layout/orgChart1"/>
    <dgm:cxn modelId="{836CB18D-DF39-418E-B3BB-D6F704D74DE5}" type="presParOf" srcId="{6362CB84-DE3C-4791-A523-D192B95BD868}" destId="{1E7B1D99-4EE0-418F-AADF-1942FF310CC5}" srcOrd="0" destOrd="0" presId="urn:microsoft.com/office/officeart/2005/8/layout/orgChart1"/>
    <dgm:cxn modelId="{445E69A2-DD19-496E-A63D-A02696130C89}" type="presParOf" srcId="{6362CB84-DE3C-4791-A523-D192B95BD868}" destId="{6A021DB1-3CFE-4CBB-97ED-0FF814E76AE3}" srcOrd="1" destOrd="0" presId="urn:microsoft.com/office/officeart/2005/8/layout/orgChart1"/>
    <dgm:cxn modelId="{A217FF33-16FC-45C4-97C3-B2EE6A4F5318}" type="presParOf" srcId="{9F4A82E2-63A0-4065-BD6A-2407E94876A9}" destId="{A27E317D-E085-4CE6-BCAD-E6EC9CEE3FF7}" srcOrd="1" destOrd="0" presId="urn:microsoft.com/office/officeart/2005/8/layout/orgChart1"/>
    <dgm:cxn modelId="{77DA86C2-14C7-450A-A3B3-BD40CDB9A6BD}" type="presParOf" srcId="{A27E317D-E085-4CE6-BCAD-E6EC9CEE3FF7}" destId="{6AFC30AA-DCC4-41FD-8C44-05D136C6F6AF}" srcOrd="0" destOrd="0" presId="urn:microsoft.com/office/officeart/2005/8/layout/orgChart1"/>
    <dgm:cxn modelId="{D7D04809-5A45-4B81-8323-05D11FAF4A36}" type="presParOf" srcId="{A27E317D-E085-4CE6-BCAD-E6EC9CEE3FF7}" destId="{8230046A-8195-470D-A3DD-0761B76270FB}" srcOrd="1" destOrd="0" presId="urn:microsoft.com/office/officeart/2005/8/layout/orgChart1"/>
    <dgm:cxn modelId="{16B93353-5FE5-406E-8AE8-692F4AD74CE4}" type="presParOf" srcId="{8230046A-8195-470D-A3DD-0761B76270FB}" destId="{B88463BB-5C51-41E3-8A9D-0E8F072CC72F}" srcOrd="0" destOrd="0" presId="urn:microsoft.com/office/officeart/2005/8/layout/orgChart1"/>
    <dgm:cxn modelId="{A85D1B58-C774-47FF-8984-224A65033CED}" type="presParOf" srcId="{B88463BB-5C51-41E3-8A9D-0E8F072CC72F}" destId="{CCB48CD8-0CDF-4D02-8894-06633F57F908}" srcOrd="0" destOrd="0" presId="urn:microsoft.com/office/officeart/2005/8/layout/orgChart1"/>
    <dgm:cxn modelId="{40917585-39C2-4930-BDE3-076021C3AA10}" type="presParOf" srcId="{B88463BB-5C51-41E3-8A9D-0E8F072CC72F}" destId="{B4E90A11-B7AA-4458-8962-32D0E7770AF0}" srcOrd="1" destOrd="0" presId="urn:microsoft.com/office/officeart/2005/8/layout/orgChart1"/>
    <dgm:cxn modelId="{7895040A-316D-4754-BEDE-2CF664E569B4}" type="presParOf" srcId="{8230046A-8195-470D-A3DD-0761B76270FB}" destId="{2C1DE22C-FC97-4783-B9BA-EF0DDFEAE5B2}" srcOrd="1" destOrd="0" presId="urn:microsoft.com/office/officeart/2005/8/layout/orgChart1"/>
    <dgm:cxn modelId="{3F49227D-969A-4B6A-8EC3-B52912C88C9C}" type="presParOf" srcId="{8230046A-8195-470D-A3DD-0761B76270FB}" destId="{06A27D16-D66B-4A51-AF26-88A071D62290}" srcOrd="2" destOrd="0" presId="urn:microsoft.com/office/officeart/2005/8/layout/orgChart1"/>
    <dgm:cxn modelId="{F2E18002-669C-4C1E-AC7F-D93B3B927819}" type="presParOf" srcId="{9F4A82E2-63A0-4065-BD6A-2407E94876A9}" destId="{4B7FDE32-9172-44DF-967B-AAF3B3B50427}" srcOrd="2" destOrd="0" presId="urn:microsoft.com/office/officeart/2005/8/layout/orgChart1"/>
    <dgm:cxn modelId="{246F671D-6E11-494B-BA39-20DABB00AE23}" type="presParOf" srcId="{6A69BF5B-D4EF-444D-BC74-3235B83D2486}" destId="{C4BFBC3E-F4FC-436E-803B-7595BFEC4A93}" srcOrd="4" destOrd="0" presId="urn:microsoft.com/office/officeart/2005/8/layout/orgChart1"/>
    <dgm:cxn modelId="{6A6369D9-9758-4AF8-AEB7-25AF664BBD4E}" type="presParOf" srcId="{6A69BF5B-D4EF-444D-BC74-3235B83D2486}" destId="{6375ECC3-2AC4-484F-AAD0-60B7688BBFEF}" srcOrd="5" destOrd="0" presId="urn:microsoft.com/office/officeart/2005/8/layout/orgChart1"/>
    <dgm:cxn modelId="{CAD75BFB-F700-403C-8474-3A494652F1B8}" type="presParOf" srcId="{6375ECC3-2AC4-484F-AAD0-60B7688BBFEF}" destId="{51E2B441-8B05-44C8-ABB8-DA09DC6FB9B7}" srcOrd="0" destOrd="0" presId="urn:microsoft.com/office/officeart/2005/8/layout/orgChart1"/>
    <dgm:cxn modelId="{E2285F57-5582-47C6-A315-19EE4C8CF40F}" type="presParOf" srcId="{51E2B441-8B05-44C8-ABB8-DA09DC6FB9B7}" destId="{7EC71362-7CC7-4A22-8047-C972F8E3A818}" srcOrd="0" destOrd="0" presId="urn:microsoft.com/office/officeart/2005/8/layout/orgChart1"/>
    <dgm:cxn modelId="{0B4C9B0A-8717-4B94-8A7A-5415755F44A9}" type="presParOf" srcId="{51E2B441-8B05-44C8-ABB8-DA09DC6FB9B7}" destId="{E3B9F0CE-7AFC-4396-B08C-8333C8AB0B45}" srcOrd="1" destOrd="0" presId="urn:microsoft.com/office/officeart/2005/8/layout/orgChart1"/>
    <dgm:cxn modelId="{EB2BC700-7636-45D5-86D0-AB44344199C1}" type="presParOf" srcId="{6375ECC3-2AC4-484F-AAD0-60B7688BBFEF}" destId="{4F1476F4-1CBA-44BB-832B-5DF4AB3976F4}" srcOrd="1" destOrd="0" presId="urn:microsoft.com/office/officeart/2005/8/layout/orgChart1"/>
    <dgm:cxn modelId="{588A8AC1-CF66-4363-A165-98B298C23CA9}" type="presParOf" srcId="{6375ECC3-2AC4-484F-AAD0-60B7688BBFEF}" destId="{AF622C81-49FA-43F5-B3DC-F7CD1F4B2AC3}" srcOrd="2" destOrd="0" presId="urn:microsoft.com/office/officeart/2005/8/layout/orgChart1"/>
    <dgm:cxn modelId="{24244D87-051F-40F4-A2D4-412DF1CA7115}" type="presParOf" srcId="{EED61644-5D76-451D-BCD4-5F97E279369E}" destId="{8CECC62C-32B4-47AD-A04E-BB01E8C205F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A6EAE96-9C2B-4AE5-904A-85334780683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A7CAA4F2-15C6-453A-9779-E81CB623BD42}">
      <dgm:prSet/>
      <dgm:spPr/>
      <dgm:t>
        <a:bodyPr/>
        <a:lstStyle/>
        <a:p>
          <a:r>
            <a:rPr lang="en-US"/>
            <a:t>XML Issues</a:t>
          </a:r>
          <a:endParaRPr lang="en-CA"/>
        </a:p>
      </dgm:t>
    </dgm:pt>
    <dgm:pt modelId="{C9ED54A1-7E82-4131-9A07-64C39B1DB959}" type="parTrans" cxnId="{E8BF5098-F393-4B38-91DF-10904696F908}">
      <dgm:prSet/>
      <dgm:spPr/>
      <dgm:t>
        <a:bodyPr/>
        <a:lstStyle/>
        <a:p>
          <a:endParaRPr lang="en-CA"/>
        </a:p>
      </dgm:t>
    </dgm:pt>
    <dgm:pt modelId="{B6F8ACE9-1853-4CA4-8EE3-61E3B94C4612}" type="sibTrans" cxnId="{E8BF5098-F393-4B38-91DF-10904696F908}">
      <dgm:prSet/>
      <dgm:spPr/>
      <dgm:t>
        <a:bodyPr/>
        <a:lstStyle/>
        <a:p>
          <a:endParaRPr lang="en-CA"/>
        </a:p>
      </dgm:t>
    </dgm:pt>
    <dgm:pt modelId="{FFCFA8B7-73EC-49FE-933E-C35F5A21065B}">
      <dgm:prSet/>
      <dgm:spPr/>
      <dgm:t>
        <a:bodyPr/>
        <a:lstStyle/>
        <a:p>
          <a:r>
            <a:rPr lang="en-US"/>
            <a:t>Need to specify Apps by path, even though Applocker doesn't have to work that way…</a:t>
          </a:r>
          <a:endParaRPr lang="en-CA"/>
        </a:p>
      </dgm:t>
    </dgm:pt>
    <dgm:pt modelId="{01541E51-8BF1-4109-8CAA-D6460D27240C}" type="parTrans" cxnId="{7D5BC172-8333-43F8-A4A6-13F85369D74E}">
      <dgm:prSet/>
      <dgm:spPr/>
      <dgm:t>
        <a:bodyPr/>
        <a:lstStyle/>
        <a:p>
          <a:endParaRPr lang="en-CA"/>
        </a:p>
      </dgm:t>
    </dgm:pt>
    <dgm:pt modelId="{7DFA2333-3EAE-497F-BE8A-5599B4706A98}" type="sibTrans" cxnId="{7D5BC172-8333-43F8-A4A6-13F85369D74E}">
      <dgm:prSet/>
      <dgm:spPr/>
      <dgm:t>
        <a:bodyPr/>
        <a:lstStyle/>
        <a:p>
          <a:endParaRPr lang="en-CA"/>
        </a:p>
      </dgm:t>
    </dgm:pt>
    <dgm:pt modelId="{E49687CA-17D8-49BE-93D0-D3BABB371A64}">
      <dgm:prSet/>
      <dgm:spPr/>
      <dgm:t>
        <a:bodyPr/>
        <a:lstStyle/>
        <a:p>
          <a:r>
            <a:rPr lang="en-US"/>
            <a:t>No Wildcards, but can use system environmental variables</a:t>
          </a:r>
          <a:endParaRPr lang="en-CA"/>
        </a:p>
      </dgm:t>
    </dgm:pt>
    <dgm:pt modelId="{E7F0BFF6-6FAA-4C68-8BAB-5A5588FE7560}" type="parTrans" cxnId="{AC2E924B-0585-4AC6-A8A2-FF43BF458BF1}">
      <dgm:prSet/>
      <dgm:spPr/>
      <dgm:t>
        <a:bodyPr/>
        <a:lstStyle/>
        <a:p>
          <a:endParaRPr lang="en-CA"/>
        </a:p>
      </dgm:t>
    </dgm:pt>
    <dgm:pt modelId="{46C52F25-0A93-45FA-9754-707B12869EF2}" type="sibTrans" cxnId="{AC2E924B-0585-4AC6-A8A2-FF43BF458BF1}">
      <dgm:prSet/>
      <dgm:spPr/>
      <dgm:t>
        <a:bodyPr/>
        <a:lstStyle/>
        <a:p>
          <a:endParaRPr lang="en-CA"/>
        </a:p>
      </dgm:t>
    </dgm:pt>
    <dgm:pt modelId="{C5BE38CE-D592-4C6F-8380-BA8C89C3D830}">
      <dgm:prSet/>
      <dgm:spPr/>
      <dgm:t>
        <a:bodyPr/>
        <a:lstStyle/>
        <a:p>
          <a:r>
            <a:rPr lang="en-US"/>
            <a:t>Windows Version Matters!</a:t>
          </a:r>
          <a:endParaRPr lang="en-CA"/>
        </a:p>
      </dgm:t>
    </dgm:pt>
    <dgm:pt modelId="{8E40C7DB-9995-4AAD-BAF0-0FC42AF33E51}" type="parTrans" cxnId="{CB14FE03-4C17-4D53-ABC1-3BECDFBEF85D}">
      <dgm:prSet/>
      <dgm:spPr/>
      <dgm:t>
        <a:bodyPr/>
        <a:lstStyle/>
        <a:p>
          <a:endParaRPr lang="en-CA"/>
        </a:p>
      </dgm:t>
    </dgm:pt>
    <dgm:pt modelId="{122EFA84-35F9-4C7D-84F3-B153FD6C8F15}" type="sibTrans" cxnId="{CB14FE03-4C17-4D53-ABC1-3BECDFBEF85D}">
      <dgm:prSet/>
      <dgm:spPr/>
      <dgm:t>
        <a:bodyPr/>
        <a:lstStyle/>
        <a:p>
          <a:endParaRPr lang="en-CA"/>
        </a:p>
      </dgm:t>
    </dgm:pt>
    <dgm:pt modelId="{85FFBD14-D574-4EE1-A540-D05930C16180}">
      <dgm:prSet/>
      <dgm:spPr/>
      <dgm:t>
        <a:bodyPr/>
        <a:lstStyle/>
        <a:p>
          <a:r>
            <a:rPr lang="en-US"/>
            <a:t>22h2 – Sort of works</a:t>
          </a:r>
          <a:endParaRPr lang="en-CA"/>
        </a:p>
      </dgm:t>
    </dgm:pt>
    <dgm:pt modelId="{BB781FF9-7A25-4A07-BCFD-49E0FC551F9F}" type="parTrans" cxnId="{78BA7132-EA8E-44A2-B21A-2A31731D2D11}">
      <dgm:prSet/>
      <dgm:spPr/>
      <dgm:t>
        <a:bodyPr/>
        <a:lstStyle/>
        <a:p>
          <a:endParaRPr lang="en-CA"/>
        </a:p>
      </dgm:t>
    </dgm:pt>
    <dgm:pt modelId="{19AA486B-955B-4CC4-A63A-CBB26F8F6C22}" type="sibTrans" cxnId="{78BA7132-EA8E-44A2-B21A-2A31731D2D11}">
      <dgm:prSet/>
      <dgm:spPr/>
      <dgm:t>
        <a:bodyPr/>
        <a:lstStyle/>
        <a:p>
          <a:endParaRPr lang="en-CA"/>
        </a:p>
      </dgm:t>
    </dgm:pt>
    <dgm:pt modelId="{A1D33F1D-71CA-487B-A98B-AB1B0FC387A5}">
      <dgm:prSet/>
      <dgm:spPr/>
      <dgm:t>
        <a:bodyPr/>
        <a:lstStyle/>
        <a:p>
          <a:r>
            <a:rPr lang="en-US"/>
            <a:t>23h2 – Working</a:t>
          </a:r>
          <a:endParaRPr lang="en-CA"/>
        </a:p>
      </dgm:t>
    </dgm:pt>
    <dgm:pt modelId="{5BE3E71B-56CD-4D74-9FD2-C7A06F45C66A}" type="parTrans" cxnId="{061F122A-AFF3-4B06-BF77-7B75BCDE4FF8}">
      <dgm:prSet/>
      <dgm:spPr/>
      <dgm:t>
        <a:bodyPr/>
        <a:lstStyle/>
        <a:p>
          <a:endParaRPr lang="en-CA"/>
        </a:p>
      </dgm:t>
    </dgm:pt>
    <dgm:pt modelId="{6853376F-0F1F-480E-AC64-A5E02DEE2B06}" type="sibTrans" cxnId="{061F122A-AFF3-4B06-BF77-7B75BCDE4FF8}">
      <dgm:prSet/>
      <dgm:spPr/>
      <dgm:t>
        <a:bodyPr/>
        <a:lstStyle/>
        <a:p>
          <a:endParaRPr lang="en-CA"/>
        </a:p>
      </dgm:t>
    </dgm:pt>
    <dgm:pt modelId="{5D8530D8-563E-4FEF-AE50-4678C7150D5C}">
      <dgm:prSet/>
      <dgm:spPr/>
      <dgm:t>
        <a:bodyPr/>
        <a:lstStyle/>
        <a:p>
          <a:r>
            <a:rPr lang="en-US" dirty="0"/>
            <a:t>24h2 – Working</a:t>
          </a:r>
          <a:endParaRPr lang="en-CA" dirty="0"/>
        </a:p>
      </dgm:t>
    </dgm:pt>
    <dgm:pt modelId="{BEC1A127-77D5-40DD-B4A3-B2681F337D8E}" type="parTrans" cxnId="{B30D64BE-CA3F-4AC5-ACEC-492E693B6F9A}">
      <dgm:prSet/>
      <dgm:spPr/>
      <dgm:t>
        <a:bodyPr/>
        <a:lstStyle/>
        <a:p>
          <a:endParaRPr lang="en-CA"/>
        </a:p>
      </dgm:t>
    </dgm:pt>
    <dgm:pt modelId="{06E4CB99-B2E0-409B-9D5C-4093F0EBD69C}" type="sibTrans" cxnId="{B30D64BE-CA3F-4AC5-ACEC-492E693B6F9A}">
      <dgm:prSet/>
      <dgm:spPr/>
      <dgm:t>
        <a:bodyPr/>
        <a:lstStyle/>
        <a:p>
          <a:endParaRPr lang="en-CA"/>
        </a:p>
      </dgm:t>
    </dgm:pt>
    <dgm:pt modelId="{10750FAD-8BEF-437C-9AB3-D0A06786C296}">
      <dgm:prSet/>
      <dgm:spPr/>
      <dgm:t>
        <a:bodyPr/>
        <a:lstStyle/>
        <a:p>
          <a:r>
            <a:rPr lang="en-US" dirty="0"/>
            <a:t>Pay Attention to namespace tags for settings:</a:t>
          </a:r>
          <a:endParaRPr lang="en-CA" dirty="0"/>
        </a:p>
      </dgm:t>
    </dgm:pt>
    <dgm:pt modelId="{0C470FF2-F6B0-4DB7-B812-71406FEBF052}" type="parTrans" cxnId="{C78B87CB-7E93-4947-AEF2-9D2AF590B3A2}">
      <dgm:prSet/>
      <dgm:spPr/>
      <dgm:t>
        <a:bodyPr/>
        <a:lstStyle/>
        <a:p>
          <a:endParaRPr lang="en-CA"/>
        </a:p>
      </dgm:t>
    </dgm:pt>
    <dgm:pt modelId="{B2F61451-3B1D-409A-B786-98D979B2960A}" type="sibTrans" cxnId="{C78B87CB-7E93-4947-AEF2-9D2AF590B3A2}">
      <dgm:prSet/>
      <dgm:spPr/>
      <dgm:t>
        <a:bodyPr/>
        <a:lstStyle/>
        <a:p>
          <a:endParaRPr lang="en-CA"/>
        </a:p>
      </dgm:t>
    </dgm:pt>
    <dgm:pt modelId="{4B41C871-E418-4D77-B4CA-B8DEB422FE52}">
      <dgm:prSet/>
      <dgm:spPr/>
      <dgm:t>
        <a:bodyPr/>
        <a:lstStyle/>
        <a:p>
          <a:r>
            <a:rPr lang="en-CA" b="0" dirty="0">
              <a:solidFill>
                <a:srgbClr val="FF0000"/>
              </a:solidFill>
            </a:rPr>
            <a:t>rs5</a:t>
          </a:r>
          <a:r>
            <a:rPr lang="en-CA" b="0" dirty="0"/>
            <a:t>:AllowedNamespace</a:t>
          </a:r>
          <a:endParaRPr lang="en-CA" dirty="0"/>
        </a:p>
      </dgm:t>
    </dgm:pt>
    <dgm:pt modelId="{3681373F-DEA0-4640-AE70-2013410B4521}" type="parTrans" cxnId="{264F9D95-1A2C-45D6-AA59-EEFD12CDBB10}">
      <dgm:prSet/>
      <dgm:spPr/>
      <dgm:t>
        <a:bodyPr/>
        <a:lstStyle/>
        <a:p>
          <a:endParaRPr lang="en-CA"/>
        </a:p>
      </dgm:t>
    </dgm:pt>
    <dgm:pt modelId="{3804990E-99B7-4CDF-84AE-817BE1788F64}" type="sibTrans" cxnId="{264F9D95-1A2C-45D6-AA59-EEFD12CDBB10}">
      <dgm:prSet/>
      <dgm:spPr/>
      <dgm:t>
        <a:bodyPr/>
        <a:lstStyle/>
        <a:p>
          <a:endParaRPr lang="en-CA"/>
        </a:p>
      </dgm:t>
    </dgm:pt>
    <dgm:pt modelId="{97A702F7-02A2-4709-8732-5643C665AA33}">
      <dgm:prSet/>
      <dgm:spPr/>
      <dgm:t>
        <a:bodyPr/>
        <a:lstStyle/>
        <a:p>
          <a:r>
            <a:rPr lang="en-CA" b="0" dirty="0">
              <a:solidFill>
                <a:srgbClr val="FF0000"/>
              </a:solidFill>
            </a:rPr>
            <a:t>v3</a:t>
          </a:r>
          <a:r>
            <a:rPr lang="en-CA" b="0" dirty="0"/>
            <a:t>:AllowRemovableDrives</a:t>
          </a:r>
          <a:endParaRPr lang="en-CA" dirty="0"/>
        </a:p>
      </dgm:t>
    </dgm:pt>
    <dgm:pt modelId="{C2119FE7-614F-4059-9A73-847C62889F9D}" type="parTrans" cxnId="{C7CA869F-AAB3-48B7-B1A9-5D1F0EE90B80}">
      <dgm:prSet/>
      <dgm:spPr/>
      <dgm:t>
        <a:bodyPr/>
        <a:lstStyle/>
        <a:p>
          <a:endParaRPr lang="en-CA"/>
        </a:p>
      </dgm:t>
    </dgm:pt>
    <dgm:pt modelId="{715372DE-B46B-440E-B675-AFD3F10DEC7A}" type="sibTrans" cxnId="{C7CA869F-AAB3-48B7-B1A9-5D1F0EE90B80}">
      <dgm:prSet/>
      <dgm:spPr/>
      <dgm:t>
        <a:bodyPr/>
        <a:lstStyle/>
        <a:p>
          <a:endParaRPr lang="en-CA"/>
        </a:p>
      </dgm:t>
    </dgm:pt>
    <dgm:pt modelId="{05C66838-A979-4987-9CEF-F1DB675897C9}">
      <dgm:prSet/>
      <dgm:spPr/>
      <dgm:t>
        <a:bodyPr/>
        <a:lstStyle/>
        <a:p>
          <a:r>
            <a:rPr lang="en-CA" b="0" dirty="0">
              <a:solidFill>
                <a:srgbClr val="FF0000"/>
              </a:solidFill>
            </a:rPr>
            <a:t>v5</a:t>
          </a:r>
          <a:r>
            <a:rPr lang="en-CA" b="0" dirty="0"/>
            <a:t>:StartPins</a:t>
          </a:r>
          <a:endParaRPr lang="en-CA" dirty="0"/>
        </a:p>
      </dgm:t>
    </dgm:pt>
    <dgm:pt modelId="{77EABE4A-F99D-454C-A371-955B020A2DE8}" type="parTrans" cxnId="{80960BED-E94A-4C99-8F0A-DFB4445A1391}">
      <dgm:prSet/>
      <dgm:spPr/>
      <dgm:t>
        <a:bodyPr/>
        <a:lstStyle/>
        <a:p>
          <a:endParaRPr lang="en-CA"/>
        </a:p>
      </dgm:t>
    </dgm:pt>
    <dgm:pt modelId="{B9F6A06E-2DDD-4C0F-953B-DC7F83285E05}" type="sibTrans" cxnId="{80960BED-E94A-4C99-8F0A-DFB4445A1391}">
      <dgm:prSet/>
      <dgm:spPr/>
      <dgm:t>
        <a:bodyPr/>
        <a:lstStyle/>
        <a:p>
          <a:endParaRPr lang="en-CA"/>
        </a:p>
      </dgm:t>
    </dgm:pt>
    <dgm:pt modelId="{130ADC46-F263-4D36-B150-6F9571AFAB74}">
      <dgm:prSet/>
      <dgm:spPr/>
      <dgm:t>
        <a:bodyPr/>
        <a:lstStyle/>
        <a:p>
          <a:r>
            <a:rPr lang="en-US"/>
            <a:t>Fully Broken</a:t>
          </a:r>
          <a:endParaRPr lang="en-CA" dirty="0"/>
        </a:p>
      </dgm:t>
    </dgm:pt>
    <dgm:pt modelId="{03AEDC1C-300E-4A5C-A813-6EF4D89FD604}" type="parTrans" cxnId="{A5448768-2C14-4983-8112-C8314975A34F}">
      <dgm:prSet/>
      <dgm:spPr/>
      <dgm:t>
        <a:bodyPr/>
        <a:lstStyle/>
        <a:p>
          <a:endParaRPr lang="en-CA"/>
        </a:p>
      </dgm:t>
    </dgm:pt>
    <dgm:pt modelId="{1F3C390F-246B-4483-9051-B69AF53669DF}" type="sibTrans" cxnId="{A5448768-2C14-4983-8112-C8314975A34F}">
      <dgm:prSet/>
      <dgm:spPr/>
      <dgm:t>
        <a:bodyPr/>
        <a:lstStyle/>
        <a:p>
          <a:endParaRPr lang="en-CA"/>
        </a:p>
      </dgm:t>
    </dgm:pt>
    <dgm:pt modelId="{4CC955F4-F263-439F-913D-93CD49968666}">
      <dgm:prSet/>
      <dgm:spPr/>
      <dgm:t>
        <a:bodyPr/>
        <a:lstStyle/>
        <a:p>
          <a:r>
            <a:rPr lang="en-US"/>
            <a:t>Any FileExplorerNamespaceRestriction settings (Haven't worked since the changes to Explorer in Win 11)</a:t>
          </a:r>
        </a:p>
      </dgm:t>
    </dgm:pt>
    <dgm:pt modelId="{2CA46D5C-5414-4186-A304-0849A3DA4CBF}" type="parTrans" cxnId="{26541BB1-2BF0-4F78-979E-5CCE96EE3CD9}">
      <dgm:prSet/>
      <dgm:spPr/>
      <dgm:t>
        <a:bodyPr/>
        <a:lstStyle/>
        <a:p>
          <a:endParaRPr lang="en-CA"/>
        </a:p>
      </dgm:t>
    </dgm:pt>
    <dgm:pt modelId="{6B3D7E6E-B100-4BB4-864C-7C528BF6EBBC}" type="sibTrans" cxnId="{26541BB1-2BF0-4F78-979E-5CCE96EE3CD9}">
      <dgm:prSet/>
      <dgm:spPr/>
      <dgm:t>
        <a:bodyPr/>
        <a:lstStyle/>
        <a:p>
          <a:endParaRPr lang="en-CA"/>
        </a:p>
      </dgm:t>
    </dgm:pt>
    <dgm:pt modelId="{0F47313A-716A-4DCA-A766-601EF3B3BB5D}" type="pres">
      <dgm:prSet presAssocID="{5A6EAE96-9C2B-4AE5-904A-853347806830}" presName="linear" presStyleCnt="0">
        <dgm:presLayoutVars>
          <dgm:animLvl val="lvl"/>
          <dgm:resizeHandles val="exact"/>
        </dgm:presLayoutVars>
      </dgm:prSet>
      <dgm:spPr/>
    </dgm:pt>
    <dgm:pt modelId="{29BA9F6F-3299-414B-AB94-1C5B0622A21C}" type="pres">
      <dgm:prSet presAssocID="{A7CAA4F2-15C6-453A-9779-E81CB623BD4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EB0A931D-EA8C-42A7-93BC-DFD3848DA43B}" type="pres">
      <dgm:prSet presAssocID="{A7CAA4F2-15C6-453A-9779-E81CB623BD4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B14FE03-4C17-4D53-ABC1-3BECDFBEF85D}" srcId="{A7CAA4F2-15C6-453A-9779-E81CB623BD42}" destId="{C5BE38CE-D592-4C6F-8380-BA8C89C3D830}" srcOrd="2" destOrd="0" parTransId="{8E40C7DB-9995-4AAD-BAF0-0FC42AF33E51}" sibTransId="{122EFA84-35F9-4C7D-84F3-B153FD6C8F15}"/>
    <dgm:cxn modelId="{27386D0F-EC42-4847-A62D-1CDB55F1A3DC}" type="presOf" srcId="{4CC955F4-F263-439F-913D-93CD49968666}" destId="{EB0A931D-EA8C-42A7-93BC-DFD3848DA43B}" srcOrd="0" destOrd="11" presId="urn:microsoft.com/office/officeart/2005/8/layout/vList2"/>
    <dgm:cxn modelId="{1CF9231C-3272-479F-9669-F0D0C53A2771}" type="presOf" srcId="{130ADC46-F263-4D36-B150-6F9571AFAB74}" destId="{EB0A931D-EA8C-42A7-93BC-DFD3848DA43B}" srcOrd="0" destOrd="10" presId="urn:microsoft.com/office/officeart/2005/8/layout/vList2"/>
    <dgm:cxn modelId="{061F122A-AFF3-4B06-BF77-7B75BCDE4FF8}" srcId="{C5BE38CE-D592-4C6F-8380-BA8C89C3D830}" destId="{A1D33F1D-71CA-487B-A98B-AB1B0FC387A5}" srcOrd="1" destOrd="0" parTransId="{5BE3E71B-56CD-4D74-9FD2-C7A06F45C66A}" sibTransId="{6853376F-0F1F-480E-AC64-A5E02DEE2B06}"/>
    <dgm:cxn modelId="{88281A2E-7AD0-47B6-B588-010D3B114918}" type="presOf" srcId="{97A702F7-02A2-4709-8732-5643C665AA33}" destId="{EB0A931D-EA8C-42A7-93BC-DFD3848DA43B}" srcOrd="0" destOrd="8" presId="urn:microsoft.com/office/officeart/2005/8/layout/vList2"/>
    <dgm:cxn modelId="{78BA7132-EA8E-44A2-B21A-2A31731D2D11}" srcId="{C5BE38CE-D592-4C6F-8380-BA8C89C3D830}" destId="{85FFBD14-D574-4EE1-A540-D05930C16180}" srcOrd="0" destOrd="0" parTransId="{BB781FF9-7A25-4A07-BCFD-49E0FC551F9F}" sibTransId="{19AA486B-955B-4CC4-A63A-CBB26F8F6C22}"/>
    <dgm:cxn modelId="{5299B25D-5780-4902-929A-C3A258000B80}" type="presOf" srcId="{C5BE38CE-D592-4C6F-8380-BA8C89C3D830}" destId="{EB0A931D-EA8C-42A7-93BC-DFD3848DA43B}" srcOrd="0" destOrd="2" presId="urn:microsoft.com/office/officeart/2005/8/layout/vList2"/>
    <dgm:cxn modelId="{C5088843-118B-4783-B892-189316736C66}" type="presOf" srcId="{A7CAA4F2-15C6-453A-9779-E81CB623BD42}" destId="{29BA9F6F-3299-414B-AB94-1C5B0622A21C}" srcOrd="0" destOrd="0" presId="urn:microsoft.com/office/officeart/2005/8/layout/vList2"/>
    <dgm:cxn modelId="{734FE746-C050-43F9-BCD8-DD20436BC704}" type="presOf" srcId="{A1D33F1D-71CA-487B-A98B-AB1B0FC387A5}" destId="{EB0A931D-EA8C-42A7-93BC-DFD3848DA43B}" srcOrd="0" destOrd="4" presId="urn:microsoft.com/office/officeart/2005/8/layout/vList2"/>
    <dgm:cxn modelId="{A5448768-2C14-4983-8112-C8314975A34F}" srcId="{A7CAA4F2-15C6-453A-9779-E81CB623BD42}" destId="{130ADC46-F263-4D36-B150-6F9571AFAB74}" srcOrd="4" destOrd="0" parTransId="{03AEDC1C-300E-4A5C-A813-6EF4D89FD604}" sibTransId="{1F3C390F-246B-4483-9051-B69AF53669DF}"/>
    <dgm:cxn modelId="{EA386E69-9969-4A11-A772-606CFCB502A9}" type="presOf" srcId="{5D8530D8-563E-4FEF-AE50-4678C7150D5C}" destId="{EB0A931D-EA8C-42A7-93BC-DFD3848DA43B}" srcOrd="0" destOrd="5" presId="urn:microsoft.com/office/officeart/2005/8/layout/vList2"/>
    <dgm:cxn modelId="{AC2E924B-0585-4AC6-A8A2-FF43BF458BF1}" srcId="{A7CAA4F2-15C6-453A-9779-E81CB623BD42}" destId="{E49687CA-17D8-49BE-93D0-D3BABB371A64}" srcOrd="1" destOrd="0" parTransId="{E7F0BFF6-6FAA-4C68-8BAB-5A5588FE7560}" sibTransId="{46C52F25-0A93-45FA-9754-707B12869EF2}"/>
    <dgm:cxn modelId="{7D5BC172-8333-43F8-A4A6-13F85369D74E}" srcId="{A7CAA4F2-15C6-453A-9779-E81CB623BD42}" destId="{FFCFA8B7-73EC-49FE-933E-C35F5A21065B}" srcOrd="0" destOrd="0" parTransId="{01541E51-8BF1-4109-8CAA-D6460D27240C}" sibTransId="{7DFA2333-3EAE-497F-BE8A-5599B4706A98}"/>
    <dgm:cxn modelId="{2CF69559-F007-45F8-86F4-A169B5F11127}" type="presOf" srcId="{85FFBD14-D574-4EE1-A540-D05930C16180}" destId="{EB0A931D-EA8C-42A7-93BC-DFD3848DA43B}" srcOrd="0" destOrd="3" presId="urn:microsoft.com/office/officeart/2005/8/layout/vList2"/>
    <dgm:cxn modelId="{C6981588-73B9-4A10-A59B-DF3399181206}" type="presOf" srcId="{10750FAD-8BEF-437C-9AB3-D0A06786C296}" destId="{EB0A931D-EA8C-42A7-93BC-DFD3848DA43B}" srcOrd="0" destOrd="6" presId="urn:microsoft.com/office/officeart/2005/8/layout/vList2"/>
    <dgm:cxn modelId="{264F9D95-1A2C-45D6-AA59-EEFD12CDBB10}" srcId="{10750FAD-8BEF-437C-9AB3-D0A06786C296}" destId="{4B41C871-E418-4D77-B4CA-B8DEB422FE52}" srcOrd="0" destOrd="0" parTransId="{3681373F-DEA0-4640-AE70-2013410B4521}" sibTransId="{3804990E-99B7-4CDF-84AE-817BE1788F64}"/>
    <dgm:cxn modelId="{E8BF5098-F393-4B38-91DF-10904696F908}" srcId="{5A6EAE96-9C2B-4AE5-904A-853347806830}" destId="{A7CAA4F2-15C6-453A-9779-E81CB623BD42}" srcOrd="0" destOrd="0" parTransId="{C9ED54A1-7E82-4131-9A07-64C39B1DB959}" sibTransId="{B6F8ACE9-1853-4CA4-8EE3-61E3B94C4612}"/>
    <dgm:cxn modelId="{C7CA869F-AAB3-48B7-B1A9-5D1F0EE90B80}" srcId="{10750FAD-8BEF-437C-9AB3-D0A06786C296}" destId="{97A702F7-02A2-4709-8732-5643C665AA33}" srcOrd="1" destOrd="0" parTransId="{C2119FE7-614F-4059-9A73-847C62889F9D}" sibTransId="{715372DE-B46B-440E-B675-AFD3F10DEC7A}"/>
    <dgm:cxn modelId="{560D4FA0-958E-44EE-8BB7-E4EC393E9A8D}" type="presOf" srcId="{E49687CA-17D8-49BE-93D0-D3BABB371A64}" destId="{EB0A931D-EA8C-42A7-93BC-DFD3848DA43B}" srcOrd="0" destOrd="1" presId="urn:microsoft.com/office/officeart/2005/8/layout/vList2"/>
    <dgm:cxn modelId="{C77200A1-98DA-4D51-9B14-2D67448FBF28}" type="presOf" srcId="{FFCFA8B7-73EC-49FE-933E-C35F5A21065B}" destId="{EB0A931D-EA8C-42A7-93BC-DFD3848DA43B}" srcOrd="0" destOrd="0" presId="urn:microsoft.com/office/officeart/2005/8/layout/vList2"/>
    <dgm:cxn modelId="{CE3088AD-7467-483F-A4C5-DF39011219B4}" type="presOf" srcId="{4B41C871-E418-4D77-B4CA-B8DEB422FE52}" destId="{EB0A931D-EA8C-42A7-93BC-DFD3848DA43B}" srcOrd="0" destOrd="7" presId="urn:microsoft.com/office/officeart/2005/8/layout/vList2"/>
    <dgm:cxn modelId="{26541BB1-2BF0-4F78-979E-5CCE96EE3CD9}" srcId="{130ADC46-F263-4D36-B150-6F9571AFAB74}" destId="{4CC955F4-F263-439F-913D-93CD49968666}" srcOrd="0" destOrd="0" parTransId="{2CA46D5C-5414-4186-A304-0849A3DA4CBF}" sibTransId="{6B3D7E6E-B100-4BB4-864C-7C528BF6EBBC}"/>
    <dgm:cxn modelId="{149745B3-2476-438D-ADE0-11B5CF11057F}" type="presOf" srcId="{05C66838-A979-4987-9CEF-F1DB675897C9}" destId="{EB0A931D-EA8C-42A7-93BC-DFD3848DA43B}" srcOrd="0" destOrd="9" presId="urn:microsoft.com/office/officeart/2005/8/layout/vList2"/>
    <dgm:cxn modelId="{B30D64BE-CA3F-4AC5-ACEC-492E693B6F9A}" srcId="{C5BE38CE-D592-4C6F-8380-BA8C89C3D830}" destId="{5D8530D8-563E-4FEF-AE50-4678C7150D5C}" srcOrd="2" destOrd="0" parTransId="{BEC1A127-77D5-40DD-B4A3-B2681F337D8E}" sibTransId="{06E4CB99-B2E0-409B-9D5C-4093F0EBD69C}"/>
    <dgm:cxn modelId="{C78B87CB-7E93-4947-AEF2-9D2AF590B3A2}" srcId="{A7CAA4F2-15C6-453A-9779-E81CB623BD42}" destId="{10750FAD-8BEF-437C-9AB3-D0A06786C296}" srcOrd="3" destOrd="0" parTransId="{0C470FF2-F6B0-4DB7-B812-71406FEBF052}" sibTransId="{B2F61451-3B1D-409A-B786-98D979B2960A}"/>
    <dgm:cxn modelId="{80960BED-E94A-4C99-8F0A-DFB4445A1391}" srcId="{10750FAD-8BEF-437C-9AB3-D0A06786C296}" destId="{05C66838-A979-4987-9CEF-F1DB675897C9}" srcOrd="2" destOrd="0" parTransId="{77EABE4A-F99D-454C-A371-955B020A2DE8}" sibTransId="{B9F6A06E-2DDD-4C0F-953B-DC7F83285E05}"/>
    <dgm:cxn modelId="{B0AA3EF5-8E53-4AD6-B210-F7849B52126C}" type="presOf" srcId="{5A6EAE96-9C2B-4AE5-904A-853347806830}" destId="{0F47313A-716A-4DCA-A766-601EF3B3BB5D}" srcOrd="0" destOrd="0" presId="urn:microsoft.com/office/officeart/2005/8/layout/vList2"/>
    <dgm:cxn modelId="{08986FAA-50BA-43CE-AAD9-D535E57723E5}" type="presParOf" srcId="{0F47313A-716A-4DCA-A766-601EF3B3BB5D}" destId="{29BA9F6F-3299-414B-AB94-1C5B0622A21C}" srcOrd="0" destOrd="0" presId="urn:microsoft.com/office/officeart/2005/8/layout/vList2"/>
    <dgm:cxn modelId="{00E3D0BD-7372-41A4-9060-93641F191679}" type="presParOf" srcId="{0F47313A-716A-4DCA-A766-601EF3B3BB5D}" destId="{EB0A931D-EA8C-42A7-93BC-DFD3848DA43B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73282FB-EA65-4A73-94E7-27705A193C1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C6F1275C-861A-419D-8E06-58693E760458}">
      <dgm:prSet/>
      <dgm:spPr/>
      <dgm:t>
        <a:bodyPr/>
        <a:lstStyle/>
        <a:p>
          <a:r>
            <a:rPr lang="en-US"/>
            <a:t>Self Deploying Profile</a:t>
          </a:r>
          <a:endParaRPr lang="en-CA"/>
        </a:p>
      </dgm:t>
    </dgm:pt>
    <dgm:pt modelId="{E41F2537-2DE2-4160-B631-79E4A38D661B}" type="parTrans" cxnId="{CBDEBE4D-0D4A-4799-8DF8-371E4CA829B3}">
      <dgm:prSet/>
      <dgm:spPr/>
      <dgm:t>
        <a:bodyPr/>
        <a:lstStyle/>
        <a:p>
          <a:endParaRPr lang="en-CA"/>
        </a:p>
      </dgm:t>
    </dgm:pt>
    <dgm:pt modelId="{F9E89B56-22A1-42C2-B616-37E1E56EE09E}" type="sibTrans" cxnId="{CBDEBE4D-0D4A-4799-8DF8-371E4CA829B3}">
      <dgm:prSet/>
      <dgm:spPr/>
      <dgm:t>
        <a:bodyPr/>
        <a:lstStyle/>
        <a:p>
          <a:endParaRPr lang="en-CA"/>
        </a:p>
      </dgm:t>
    </dgm:pt>
    <dgm:pt modelId="{AE24EB4A-52F7-4E30-BA4A-BE6D997B269E}">
      <dgm:prSet/>
      <dgm:spPr/>
      <dgm:t>
        <a:bodyPr/>
        <a:lstStyle/>
        <a:p>
          <a:r>
            <a:rPr lang="en-US"/>
            <a:t>Pairs great with Kiosk Mode for Quick Deployment</a:t>
          </a:r>
          <a:endParaRPr lang="en-CA"/>
        </a:p>
      </dgm:t>
    </dgm:pt>
    <dgm:pt modelId="{7DFD517F-C902-499C-8D62-661888AC6B45}" type="parTrans" cxnId="{53837FF4-CD5B-4BDA-822E-AE39465B623D}">
      <dgm:prSet/>
      <dgm:spPr/>
      <dgm:t>
        <a:bodyPr/>
        <a:lstStyle/>
        <a:p>
          <a:endParaRPr lang="en-CA"/>
        </a:p>
      </dgm:t>
    </dgm:pt>
    <dgm:pt modelId="{6C60D157-4AAF-45B1-A627-FC5F584CA73F}" type="sibTrans" cxnId="{53837FF4-CD5B-4BDA-822E-AE39465B623D}">
      <dgm:prSet/>
      <dgm:spPr/>
      <dgm:t>
        <a:bodyPr/>
        <a:lstStyle/>
        <a:p>
          <a:endParaRPr lang="en-CA"/>
        </a:p>
      </dgm:t>
    </dgm:pt>
    <dgm:pt modelId="{49F6536A-9C7E-482C-ACAE-48069D1F5B7B}">
      <dgm:prSet/>
      <dgm:spPr/>
      <dgm:t>
        <a:bodyPr/>
        <a:lstStyle/>
        <a:p>
          <a:r>
            <a:rPr lang="en-US" dirty="0" err="1"/>
            <a:t>Autologon</a:t>
          </a:r>
          <a:r>
            <a:rPr lang="en-US" dirty="0"/>
            <a:t> doesn’t configure correctly…</a:t>
          </a:r>
          <a:endParaRPr lang="en-CA" dirty="0"/>
        </a:p>
      </dgm:t>
    </dgm:pt>
    <dgm:pt modelId="{E225C54E-19D5-4F09-8B5B-631BF9BF4610}" type="parTrans" cxnId="{F8603B85-60A1-4016-A361-AE248C2EF393}">
      <dgm:prSet/>
      <dgm:spPr/>
      <dgm:t>
        <a:bodyPr/>
        <a:lstStyle/>
        <a:p>
          <a:endParaRPr lang="en-CA"/>
        </a:p>
      </dgm:t>
    </dgm:pt>
    <dgm:pt modelId="{6F4042CB-34F9-45DA-955E-55284C123706}" type="sibTrans" cxnId="{F8603B85-60A1-4016-A361-AE248C2EF393}">
      <dgm:prSet/>
      <dgm:spPr/>
      <dgm:t>
        <a:bodyPr/>
        <a:lstStyle/>
        <a:p>
          <a:endParaRPr lang="en-CA"/>
        </a:p>
      </dgm:t>
    </dgm:pt>
    <dgm:pt modelId="{A6444EAA-B0DB-4540-8A89-7B69A71D6D6B}" type="pres">
      <dgm:prSet presAssocID="{C73282FB-EA65-4A73-94E7-27705A193C19}" presName="linear" presStyleCnt="0">
        <dgm:presLayoutVars>
          <dgm:animLvl val="lvl"/>
          <dgm:resizeHandles val="exact"/>
        </dgm:presLayoutVars>
      </dgm:prSet>
      <dgm:spPr/>
    </dgm:pt>
    <dgm:pt modelId="{465DDD21-BEA9-41B4-86B8-4DC9F26CCA9A}" type="pres">
      <dgm:prSet presAssocID="{C6F1275C-861A-419D-8E06-58693E760458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9AE40C0-A060-451B-9BB4-347446813F38}" type="pres">
      <dgm:prSet presAssocID="{C6F1275C-861A-419D-8E06-58693E760458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CBDEBE4D-0D4A-4799-8DF8-371E4CA829B3}" srcId="{C73282FB-EA65-4A73-94E7-27705A193C19}" destId="{C6F1275C-861A-419D-8E06-58693E760458}" srcOrd="0" destOrd="0" parTransId="{E41F2537-2DE2-4160-B631-79E4A38D661B}" sibTransId="{F9E89B56-22A1-42C2-B616-37E1E56EE09E}"/>
    <dgm:cxn modelId="{F8603B85-60A1-4016-A361-AE248C2EF393}" srcId="{C6F1275C-861A-419D-8E06-58693E760458}" destId="{49F6536A-9C7E-482C-ACAE-48069D1F5B7B}" srcOrd="1" destOrd="0" parTransId="{E225C54E-19D5-4F09-8B5B-631BF9BF4610}" sibTransId="{6F4042CB-34F9-45DA-955E-55284C123706}"/>
    <dgm:cxn modelId="{F5B40092-9B41-4122-890D-1FE7A07791B9}" type="presOf" srcId="{C73282FB-EA65-4A73-94E7-27705A193C19}" destId="{A6444EAA-B0DB-4540-8A89-7B69A71D6D6B}" srcOrd="0" destOrd="0" presId="urn:microsoft.com/office/officeart/2005/8/layout/vList2"/>
    <dgm:cxn modelId="{EA9743A3-2598-423C-8075-FA32C9DF8FB4}" type="presOf" srcId="{AE24EB4A-52F7-4E30-BA4A-BE6D997B269E}" destId="{69AE40C0-A060-451B-9BB4-347446813F38}" srcOrd="0" destOrd="0" presId="urn:microsoft.com/office/officeart/2005/8/layout/vList2"/>
    <dgm:cxn modelId="{E05422C5-B912-446C-AE58-02D54CCF79C8}" type="presOf" srcId="{C6F1275C-861A-419D-8E06-58693E760458}" destId="{465DDD21-BEA9-41B4-86B8-4DC9F26CCA9A}" srcOrd="0" destOrd="0" presId="urn:microsoft.com/office/officeart/2005/8/layout/vList2"/>
    <dgm:cxn modelId="{CC3108E8-B000-44D8-BD7F-DA5C1005E599}" type="presOf" srcId="{49F6536A-9C7E-482C-ACAE-48069D1F5B7B}" destId="{69AE40C0-A060-451B-9BB4-347446813F38}" srcOrd="0" destOrd="1" presId="urn:microsoft.com/office/officeart/2005/8/layout/vList2"/>
    <dgm:cxn modelId="{53837FF4-CD5B-4BDA-822E-AE39465B623D}" srcId="{C6F1275C-861A-419D-8E06-58693E760458}" destId="{AE24EB4A-52F7-4E30-BA4A-BE6D997B269E}" srcOrd="0" destOrd="0" parTransId="{7DFD517F-C902-499C-8D62-661888AC6B45}" sibTransId="{6C60D157-4AAF-45B1-A627-FC5F584CA73F}"/>
    <dgm:cxn modelId="{08BB2BFA-1164-433A-9AD7-110B28F6509F}" type="presParOf" srcId="{A6444EAA-B0DB-4540-8A89-7B69A71D6D6B}" destId="{465DDD21-BEA9-41B4-86B8-4DC9F26CCA9A}" srcOrd="0" destOrd="0" presId="urn:microsoft.com/office/officeart/2005/8/layout/vList2"/>
    <dgm:cxn modelId="{2118535D-7CFA-431B-BF8F-91575D845A9E}" type="presParOf" srcId="{A6444EAA-B0DB-4540-8A89-7B69A71D6D6B}" destId="{69AE40C0-A060-451B-9BB4-347446813F38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D661067-3CCA-4DFB-94DA-C81FCC261FAF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CA"/>
        </a:p>
      </dgm:t>
    </dgm:pt>
    <dgm:pt modelId="{9E020101-652D-4031-A724-074B12907045}">
      <dgm:prSet/>
      <dgm:spPr/>
      <dgm:t>
        <a:bodyPr/>
        <a:lstStyle/>
        <a:p>
          <a:r>
            <a:rPr lang="en-US" dirty="0"/>
            <a:t>Intune Remediations to the Rescue!</a:t>
          </a:r>
          <a:endParaRPr lang="en-CA" dirty="0"/>
        </a:p>
      </dgm:t>
    </dgm:pt>
    <dgm:pt modelId="{08850ECF-3397-44D2-A1DB-23F0D4B2A0C4}" type="parTrans" cxnId="{CC24B52B-2ACF-4502-A8F2-6A11930E950A}">
      <dgm:prSet/>
      <dgm:spPr/>
      <dgm:t>
        <a:bodyPr/>
        <a:lstStyle/>
        <a:p>
          <a:endParaRPr lang="en-CA"/>
        </a:p>
      </dgm:t>
    </dgm:pt>
    <dgm:pt modelId="{E29D660F-9810-42C6-8F59-DFA978230490}" type="sibTrans" cxnId="{CC24B52B-2ACF-4502-A8F2-6A11930E950A}">
      <dgm:prSet/>
      <dgm:spPr/>
      <dgm:t>
        <a:bodyPr/>
        <a:lstStyle/>
        <a:p>
          <a:endParaRPr lang="en-CA"/>
        </a:p>
      </dgm:t>
    </dgm:pt>
    <dgm:pt modelId="{C8DDDC17-A73A-48B9-81CF-5A05DF33D6E1}" type="pres">
      <dgm:prSet presAssocID="{ED661067-3CCA-4DFB-94DA-C81FCC261FAF}" presName="linear" presStyleCnt="0">
        <dgm:presLayoutVars>
          <dgm:animLvl val="lvl"/>
          <dgm:resizeHandles val="exact"/>
        </dgm:presLayoutVars>
      </dgm:prSet>
      <dgm:spPr/>
    </dgm:pt>
    <dgm:pt modelId="{2DB8E18C-7DD7-4C49-B5BB-ABE8A29A525A}" type="pres">
      <dgm:prSet presAssocID="{9E020101-652D-4031-A724-074B12907045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CC24B52B-2ACF-4502-A8F2-6A11930E950A}" srcId="{ED661067-3CCA-4DFB-94DA-C81FCC261FAF}" destId="{9E020101-652D-4031-A724-074B12907045}" srcOrd="0" destOrd="0" parTransId="{08850ECF-3397-44D2-A1DB-23F0D4B2A0C4}" sibTransId="{E29D660F-9810-42C6-8F59-DFA978230490}"/>
    <dgm:cxn modelId="{28A56733-E408-4441-8945-82115E871B83}" type="presOf" srcId="{ED661067-3CCA-4DFB-94DA-C81FCC261FAF}" destId="{C8DDDC17-A73A-48B9-81CF-5A05DF33D6E1}" srcOrd="0" destOrd="0" presId="urn:microsoft.com/office/officeart/2005/8/layout/vList2"/>
    <dgm:cxn modelId="{6AEADC86-3216-421D-8902-7CF5901D18A3}" type="presOf" srcId="{9E020101-652D-4031-A724-074B12907045}" destId="{2DB8E18C-7DD7-4C49-B5BB-ABE8A29A525A}" srcOrd="0" destOrd="0" presId="urn:microsoft.com/office/officeart/2005/8/layout/vList2"/>
    <dgm:cxn modelId="{BC6EB90D-051B-4D25-9961-CC6FFB6A4B00}" type="presParOf" srcId="{C8DDDC17-A73A-48B9-81CF-5A05DF33D6E1}" destId="{2DB8E18C-7DD7-4C49-B5BB-ABE8A29A525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491917E-C341-4CD6-A0F5-F5E3503433F9}" type="doc">
      <dgm:prSet loTypeId="urn:microsoft.com/office/officeart/2005/8/layout/vList5" loCatId="list" qsTypeId="urn:microsoft.com/office/officeart/2005/8/quickstyle/simple5" qsCatId="simple" csTypeId="urn:microsoft.com/office/officeart/2005/8/colors/colorful5" csCatId="colorful"/>
      <dgm:spPr/>
      <dgm:t>
        <a:bodyPr/>
        <a:lstStyle/>
        <a:p>
          <a:endParaRPr lang="en-CA"/>
        </a:p>
      </dgm:t>
    </dgm:pt>
    <dgm:pt modelId="{1E25FCCB-8D92-4E0D-8F94-BAE3B7BF24A0}">
      <dgm:prSet/>
      <dgm:spPr/>
      <dgm:t>
        <a:bodyPr/>
        <a:lstStyle/>
        <a:p>
          <a:r>
            <a:rPr lang="en-US"/>
            <a:t>What to do when nothing seems to work</a:t>
          </a:r>
          <a:endParaRPr lang="en-CA"/>
        </a:p>
      </dgm:t>
    </dgm:pt>
    <dgm:pt modelId="{23B5D7C4-86C2-4BDB-8983-182DA5800452}" type="parTrans" cxnId="{BDE082A6-4580-46F8-89EF-9898708338D9}">
      <dgm:prSet/>
      <dgm:spPr/>
      <dgm:t>
        <a:bodyPr/>
        <a:lstStyle/>
        <a:p>
          <a:endParaRPr lang="en-CA"/>
        </a:p>
      </dgm:t>
    </dgm:pt>
    <dgm:pt modelId="{8A2390B1-2618-4836-B4C7-3C50F1BAEF10}" type="sibTrans" cxnId="{BDE082A6-4580-46F8-89EF-9898708338D9}">
      <dgm:prSet/>
      <dgm:spPr/>
      <dgm:t>
        <a:bodyPr/>
        <a:lstStyle/>
        <a:p>
          <a:endParaRPr lang="en-CA"/>
        </a:p>
      </dgm:t>
    </dgm:pt>
    <dgm:pt modelId="{92044DA5-BEC6-4067-82C0-4C6D8AFAD11B}">
      <dgm:prSet/>
      <dgm:spPr/>
      <dgm:t>
        <a:bodyPr/>
        <a:lstStyle/>
        <a:p>
          <a:r>
            <a:rPr lang="en-US" dirty="0"/>
            <a:t>Event Viewer</a:t>
          </a:r>
          <a:endParaRPr lang="en-CA" dirty="0"/>
        </a:p>
      </dgm:t>
    </dgm:pt>
    <dgm:pt modelId="{29806DAA-ECE7-4691-A241-7791EF7AFE2E}" type="parTrans" cxnId="{0E14F933-F4B2-47F4-B270-60F6BF79E2E1}">
      <dgm:prSet/>
      <dgm:spPr/>
      <dgm:t>
        <a:bodyPr/>
        <a:lstStyle/>
        <a:p>
          <a:endParaRPr lang="en-CA"/>
        </a:p>
      </dgm:t>
    </dgm:pt>
    <dgm:pt modelId="{F139BC82-7D2D-4B73-9D5B-7E2C4F9F4A02}" type="sibTrans" cxnId="{0E14F933-F4B2-47F4-B270-60F6BF79E2E1}">
      <dgm:prSet/>
      <dgm:spPr/>
      <dgm:t>
        <a:bodyPr/>
        <a:lstStyle/>
        <a:p>
          <a:endParaRPr lang="en-CA"/>
        </a:p>
      </dgm:t>
    </dgm:pt>
    <dgm:pt modelId="{A0F25957-5CBA-4EB9-81AD-E493158568C7}">
      <dgm:prSet/>
      <dgm:spPr/>
      <dgm:t>
        <a:bodyPr/>
        <a:lstStyle/>
        <a:p>
          <a:r>
            <a:rPr lang="en-US"/>
            <a:t>Applications and Services Logs -&gt; Microsoft -&gt; Windows -&gt; Assigned Access - Admin</a:t>
          </a:r>
          <a:endParaRPr lang="en-CA"/>
        </a:p>
      </dgm:t>
    </dgm:pt>
    <dgm:pt modelId="{262EC9CA-8193-4546-9684-E7FFB9F08751}" type="parTrans" cxnId="{5DB33CE0-14B7-4A37-B4B7-ED9F4392A0F6}">
      <dgm:prSet/>
      <dgm:spPr/>
      <dgm:t>
        <a:bodyPr/>
        <a:lstStyle/>
        <a:p>
          <a:endParaRPr lang="en-CA"/>
        </a:p>
      </dgm:t>
    </dgm:pt>
    <dgm:pt modelId="{4DD11979-905D-43C3-AC59-B6EFA790E255}" type="sibTrans" cxnId="{5DB33CE0-14B7-4A37-B4B7-ED9F4392A0F6}">
      <dgm:prSet/>
      <dgm:spPr/>
      <dgm:t>
        <a:bodyPr/>
        <a:lstStyle/>
        <a:p>
          <a:endParaRPr lang="en-CA"/>
        </a:p>
      </dgm:t>
    </dgm:pt>
    <dgm:pt modelId="{C0CA4871-FDE2-4A4E-8ABC-0058E5F5DE2C}">
      <dgm:prSet/>
      <dgm:spPr/>
      <dgm:t>
        <a:bodyPr/>
        <a:lstStyle/>
        <a:p>
          <a:r>
            <a:rPr lang="en-US"/>
            <a:t>Find errors in Assigned Access XML</a:t>
          </a:r>
          <a:endParaRPr lang="en-CA"/>
        </a:p>
      </dgm:t>
    </dgm:pt>
    <dgm:pt modelId="{F4B80177-1DAD-47F1-B7CA-8D562E4710D1}" type="parTrans" cxnId="{005795DE-275C-4C8E-9356-613966A74BA9}">
      <dgm:prSet/>
      <dgm:spPr/>
      <dgm:t>
        <a:bodyPr/>
        <a:lstStyle/>
        <a:p>
          <a:endParaRPr lang="en-CA"/>
        </a:p>
      </dgm:t>
    </dgm:pt>
    <dgm:pt modelId="{5BDECCF8-C4C0-471D-9549-721F1B6255E4}" type="sibTrans" cxnId="{005795DE-275C-4C8E-9356-613966A74BA9}">
      <dgm:prSet/>
      <dgm:spPr/>
      <dgm:t>
        <a:bodyPr/>
        <a:lstStyle/>
        <a:p>
          <a:endParaRPr lang="en-CA"/>
        </a:p>
      </dgm:t>
    </dgm:pt>
    <dgm:pt modelId="{58A68D3D-DF0A-4FCD-BD8F-E2A069010CB7}">
      <dgm:prSet/>
      <dgm:spPr/>
      <dgm:t>
        <a:bodyPr/>
        <a:lstStyle/>
        <a:p>
          <a:r>
            <a:rPr lang="en-US"/>
            <a:t>Find errors applying profile</a:t>
          </a:r>
          <a:endParaRPr lang="en-CA"/>
        </a:p>
      </dgm:t>
    </dgm:pt>
    <dgm:pt modelId="{0E9FBE51-6B7E-4EA0-A763-65CE2268695C}" type="parTrans" cxnId="{B81363FB-2FD2-4FBC-BFD1-C510BA129EF5}">
      <dgm:prSet/>
      <dgm:spPr/>
      <dgm:t>
        <a:bodyPr/>
        <a:lstStyle/>
        <a:p>
          <a:endParaRPr lang="en-CA"/>
        </a:p>
      </dgm:t>
    </dgm:pt>
    <dgm:pt modelId="{2BDAD2C5-4222-4ACB-9456-5670F818E563}" type="sibTrans" cxnId="{B81363FB-2FD2-4FBC-BFD1-C510BA129EF5}">
      <dgm:prSet/>
      <dgm:spPr/>
      <dgm:t>
        <a:bodyPr/>
        <a:lstStyle/>
        <a:p>
          <a:endParaRPr lang="en-CA"/>
        </a:p>
      </dgm:t>
    </dgm:pt>
    <dgm:pt modelId="{C1949353-00F6-47D1-A21B-341C9F5B06A7}">
      <dgm:prSet/>
      <dgm:spPr/>
      <dgm:t>
        <a:bodyPr/>
        <a:lstStyle/>
        <a:p>
          <a:r>
            <a:rPr lang="en-CA"/>
            <a:t>What to do when Apps don’t work</a:t>
          </a:r>
        </a:p>
      </dgm:t>
    </dgm:pt>
    <dgm:pt modelId="{334521E2-4C61-444E-8D66-3DE57972456E}" type="parTrans" cxnId="{DCB2D6A0-47CA-4F75-8447-684601D54068}">
      <dgm:prSet/>
      <dgm:spPr/>
      <dgm:t>
        <a:bodyPr/>
        <a:lstStyle/>
        <a:p>
          <a:endParaRPr lang="en-CA"/>
        </a:p>
      </dgm:t>
    </dgm:pt>
    <dgm:pt modelId="{6F2E669A-FF20-47CC-B63F-50452956E723}" type="sibTrans" cxnId="{DCB2D6A0-47CA-4F75-8447-684601D54068}">
      <dgm:prSet/>
      <dgm:spPr/>
      <dgm:t>
        <a:bodyPr/>
        <a:lstStyle/>
        <a:p>
          <a:endParaRPr lang="en-CA"/>
        </a:p>
      </dgm:t>
    </dgm:pt>
    <dgm:pt modelId="{74B4B3B3-6669-4914-BBDE-3D00A662CBFC}">
      <dgm:prSet/>
      <dgm:spPr/>
      <dgm:t>
        <a:bodyPr/>
        <a:lstStyle/>
        <a:p>
          <a:r>
            <a:rPr lang="en-US"/>
            <a:t>Event Viewer</a:t>
          </a:r>
          <a:endParaRPr lang="en-CA"/>
        </a:p>
      </dgm:t>
    </dgm:pt>
    <dgm:pt modelId="{95FB74AC-22AC-426C-A017-AFDA999AA3EF}" type="parTrans" cxnId="{F10EA4A1-8CF8-45C4-B2FD-AF1B753E6829}">
      <dgm:prSet/>
      <dgm:spPr/>
      <dgm:t>
        <a:bodyPr/>
        <a:lstStyle/>
        <a:p>
          <a:endParaRPr lang="en-CA"/>
        </a:p>
      </dgm:t>
    </dgm:pt>
    <dgm:pt modelId="{69BFF16E-3E49-4DF6-9896-2118AACBC66E}" type="sibTrans" cxnId="{F10EA4A1-8CF8-45C4-B2FD-AF1B753E6829}">
      <dgm:prSet/>
      <dgm:spPr/>
      <dgm:t>
        <a:bodyPr/>
        <a:lstStyle/>
        <a:p>
          <a:endParaRPr lang="en-CA"/>
        </a:p>
      </dgm:t>
    </dgm:pt>
    <dgm:pt modelId="{DF57B42F-2A42-4FBB-8487-5A729E67AF62}">
      <dgm:prSet/>
      <dgm:spPr/>
      <dgm:t>
        <a:bodyPr/>
        <a:lstStyle/>
        <a:p>
          <a:r>
            <a:rPr lang="en-US"/>
            <a:t>Applications and Services Logs -&gt; Microsoft -&gt; Windows -&gt; AppLocker</a:t>
          </a:r>
          <a:endParaRPr lang="en-CA"/>
        </a:p>
      </dgm:t>
    </dgm:pt>
    <dgm:pt modelId="{16EF51FF-3F59-4D80-9299-EBFC507D8C3B}" type="parTrans" cxnId="{BA52BE1F-B934-4B0E-BD37-62DB688B22B6}">
      <dgm:prSet/>
      <dgm:spPr/>
      <dgm:t>
        <a:bodyPr/>
        <a:lstStyle/>
        <a:p>
          <a:endParaRPr lang="en-CA"/>
        </a:p>
      </dgm:t>
    </dgm:pt>
    <dgm:pt modelId="{6607744D-C264-450B-AD3E-3AF7DC6D78D7}" type="sibTrans" cxnId="{BA52BE1F-B934-4B0E-BD37-62DB688B22B6}">
      <dgm:prSet/>
      <dgm:spPr/>
      <dgm:t>
        <a:bodyPr/>
        <a:lstStyle/>
        <a:p>
          <a:endParaRPr lang="en-CA"/>
        </a:p>
      </dgm:t>
    </dgm:pt>
    <dgm:pt modelId="{F9D961AF-5B7D-45F6-9649-21AC6A2B218A}">
      <dgm:prSet/>
      <dgm:spPr/>
      <dgm:t>
        <a:bodyPr/>
        <a:lstStyle/>
        <a:p>
          <a:r>
            <a:rPr lang="en-US"/>
            <a:t>Look for 8004 Events</a:t>
          </a:r>
          <a:endParaRPr lang="en-CA"/>
        </a:p>
      </dgm:t>
    </dgm:pt>
    <dgm:pt modelId="{588F208B-DE6B-49FD-AEA9-A31F587C2ACE}" type="parTrans" cxnId="{3B460B2D-637C-4C02-A592-8F3E0D9814AF}">
      <dgm:prSet/>
      <dgm:spPr/>
      <dgm:t>
        <a:bodyPr/>
        <a:lstStyle/>
        <a:p>
          <a:endParaRPr lang="en-CA"/>
        </a:p>
      </dgm:t>
    </dgm:pt>
    <dgm:pt modelId="{2335C5FF-5FD7-47F5-A1CB-72A47B220791}" type="sibTrans" cxnId="{3B460B2D-637C-4C02-A592-8F3E0D9814AF}">
      <dgm:prSet/>
      <dgm:spPr/>
      <dgm:t>
        <a:bodyPr/>
        <a:lstStyle/>
        <a:p>
          <a:endParaRPr lang="en-CA"/>
        </a:p>
      </dgm:t>
    </dgm:pt>
    <dgm:pt modelId="{DAE2CE82-0F2F-4D36-AC15-E33F5EC80768}">
      <dgm:prSet/>
      <dgm:spPr/>
      <dgm:t>
        <a:bodyPr/>
        <a:lstStyle/>
        <a:p>
          <a:r>
            <a:rPr lang="en-US"/>
            <a:t>Where else to look</a:t>
          </a:r>
          <a:endParaRPr lang="en-CA"/>
        </a:p>
      </dgm:t>
    </dgm:pt>
    <dgm:pt modelId="{4835D1FA-9FD2-4E9E-A255-BBACFB7F6968}" type="parTrans" cxnId="{D9D8A5FF-CA55-4B06-B05E-B430B28B0D95}">
      <dgm:prSet/>
      <dgm:spPr/>
      <dgm:t>
        <a:bodyPr/>
        <a:lstStyle/>
        <a:p>
          <a:endParaRPr lang="en-CA"/>
        </a:p>
      </dgm:t>
    </dgm:pt>
    <dgm:pt modelId="{1D58C535-105C-40CB-B883-49E6335555BC}" type="sibTrans" cxnId="{D9D8A5FF-CA55-4B06-B05E-B430B28B0D95}">
      <dgm:prSet/>
      <dgm:spPr/>
      <dgm:t>
        <a:bodyPr/>
        <a:lstStyle/>
        <a:p>
          <a:endParaRPr lang="en-CA"/>
        </a:p>
      </dgm:t>
    </dgm:pt>
    <dgm:pt modelId="{4B10254B-F957-4AD4-B200-2E69B7DF424F}">
      <dgm:prSet/>
      <dgm:spPr/>
      <dgm:t>
        <a:bodyPr/>
        <a:lstStyle/>
        <a:p>
          <a:r>
            <a:rPr lang="en-US"/>
            <a:t>Event Viewer</a:t>
          </a:r>
          <a:endParaRPr lang="en-CA"/>
        </a:p>
      </dgm:t>
    </dgm:pt>
    <dgm:pt modelId="{5994BF15-4D28-485E-83CB-8FBCAD9BDC9B}" type="parTrans" cxnId="{7683382B-34EB-4BDF-8CD3-5498468F2CCB}">
      <dgm:prSet/>
      <dgm:spPr/>
      <dgm:t>
        <a:bodyPr/>
        <a:lstStyle/>
        <a:p>
          <a:endParaRPr lang="en-CA"/>
        </a:p>
      </dgm:t>
    </dgm:pt>
    <dgm:pt modelId="{D4BF4F63-42F9-4090-8C2B-62794C61A39E}" type="sibTrans" cxnId="{7683382B-34EB-4BDF-8CD3-5498468F2CCB}">
      <dgm:prSet/>
      <dgm:spPr/>
      <dgm:t>
        <a:bodyPr/>
        <a:lstStyle/>
        <a:p>
          <a:endParaRPr lang="en-CA"/>
        </a:p>
      </dgm:t>
    </dgm:pt>
    <dgm:pt modelId="{0C7C45B1-1299-41E7-AA31-1D18D6591953}">
      <dgm:prSet/>
      <dgm:spPr/>
      <dgm:t>
        <a:bodyPr/>
        <a:lstStyle/>
        <a:p>
          <a:r>
            <a:rPr lang="en-US"/>
            <a:t>Applications and Services Logs -&gt; Microsoft -&gt; Windows -&gt; Assigned Access - Operational</a:t>
          </a:r>
          <a:endParaRPr lang="en-CA"/>
        </a:p>
      </dgm:t>
    </dgm:pt>
    <dgm:pt modelId="{6A0B7E41-4518-4BDA-B3B4-0CECFD934B7D}" type="parTrans" cxnId="{105D3517-6D7B-4CC9-9659-144AF47174D9}">
      <dgm:prSet/>
      <dgm:spPr/>
      <dgm:t>
        <a:bodyPr/>
        <a:lstStyle/>
        <a:p>
          <a:endParaRPr lang="en-CA"/>
        </a:p>
      </dgm:t>
    </dgm:pt>
    <dgm:pt modelId="{9C089698-6B16-4538-9AA0-A27F40527D4D}" type="sibTrans" cxnId="{105D3517-6D7B-4CC9-9659-144AF47174D9}">
      <dgm:prSet/>
      <dgm:spPr/>
      <dgm:t>
        <a:bodyPr/>
        <a:lstStyle/>
        <a:p>
          <a:endParaRPr lang="en-CA"/>
        </a:p>
      </dgm:t>
    </dgm:pt>
    <dgm:pt modelId="{DE0E1613-5498-4B65-BA7B-5B47E4F66CB0}">
      <dgm:prSet/>
      <dgm:spPr/>
      <dgm:t>
        <a:bodyPr/>
        <a:lstStyle/>
        <a:p>
          <a:r>
            <a:rPr lang="en-US"/>
            <a:t>Needs to be enabled</a:t>
          </a:r>
          <a:endParaRPr lang="en-CA"/>
        </a:p>
      </dgm:t>
    </dgm:pt>
    <dgm:pt modelId="{57BBF626-7106-463B-A5DC-E4F3EE82A0ED}" type="parTrans" cxnId="{4071CC35-B929-4428-831E-E7D0894673DF}">
      <dgm:prSet/>
      <dgm:spPr/>
      <dgm:t>
        <a:bodyPr/>
        <a:lstStyle/>
        <a:p>
          <a:endParaRPr lang="en-CA"/>
        </a:p>
      </dgm:t>
    </dgm:pt>
    <dgm:pt modelId="{3D8F01DF-0162-4495-AA76-C0F024431A37}" type="sibTrans" cxnId="{4071CC35-B929-4428-831E-E7D0894673DF}">
      <dgm:prSet/>
      <dgm:spPr/>
      <dgm:t>
        <a:bodyPr/>
        <a:lstStyle/>
        <a:p>
          <a:endParaRPr lang="en-CA"/>
        </a:p>
      </dgm:t>
    </dgm:pt>
    <dgm:pt modelId="{A3C71B3E-85E5-4F09-B045-D75766281CDD}">
      <dgm:prSet/>
      <dgm:spPr/>
      <dgm:t>
        <a:bodyPr/>
        <a:lstStyle/>
        <a:p>
          <a:r>
            <a:rPr lang="en-US"/>
            <a:t>Can also point to XML errors, especially with app strings</a:t>
          </a:r>
          <a:endParaRPr lang="en-CA"/>
        </a:p>
      </dgm:t>
    </dgm:pt>
    <dgm:pt modelId="{AF33362D-9F6D-4D4B-86D1-3989BF27AF12}" type="parTrans" cxnId="{980A57DA-E273-4910-B734-3C066DCEE891}">
      <dgm:prSet/>
      <dgm:spPr/>
      <dgm:t>
        <a:bodyPr/>
        <a:lstStyle/>
        <a:p>
          <a:endParaRPr lang="en-CA"/>
        </a:p>
      </dgm:t>
    </dgm:pt>
    <dgm:pt modelId="{E4FC5708-5164-4A56-922B-9FDF3CBBC0B6}" type="sibTrans" cxnId="{980A57DA-E273-4910-B734-3C066DCEE891}">
      <dgm:prSet/>
      <dgm:spPr/>
      <dgm:t>
        <a:bodyPr/>
        <a:lstStyle/>
        <a:p>
          <a:endParaRPr lang="en-CA"/>
        </a:p>
      </dgm:t>
    </dgm:pt>
    <dgm:pt modelId="{3E36F447-EFE3-4663-8DC1-6108B69814E5}" type="pres">
      <dgm:prSet presAssocID="{F491917E-C341-4CD6-A0F5-F5E3503433F9}" presName="Name0" presStyleCnt="0">
        <dgm:presLayoutVars>
          <dgm:dir/>
          <dgm:animLvl val="lvl"/>
          <dgm:resizeHandles val="exact"/>
        </dgm:presLayoutVars>
      </dgm:prSet>
      <dgm:spPr/>
    </dgm:pt>
    <dgm:pt modelId="{C277B487-CFDC-49CA-95F4-5FBBDE92843C}" type="pres">
      <dgm:prSet presAssocID="{1E25FCCB-8D92-4E0D-8F94-BAE3B7BF24A0}" presName="linNode" presStyleCnt="0"/>
      <dgm:spPr/>
    </dgm:pt>
    <dgm:pt modelId="{5F3F8D83-306C-41C3-AAFE-3D9375570B79}" type="pres">
      <dgm:prSet presAssocID="{1E25FCCB-8D92-4E0D-8F94-BAE3B7BF24A0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05604C18-2366-4D11-9D5C-165A036C79E2}" type="pres">
      <dgm:prSet presAssocID="{1E25FCCB-8D92-4E0D-8F94-BAE3B7BF24A0}" presName="descendantText" presStyleLbl="alignAccFollowNode1" presStyleIdx="0" presStyleCnt="3">
        <dgm:presLayoutVars>
          <dgm:bulletEnabled val="1"/>
        </dgm:presLayoutVars>
      </dgm:prSet>
      <dgm:spPr/>
    </dgm:pt>
    <dgm:pt modelId="{7CBDD9ED-EBAD-44B2-BFD9-1E72D1046F5F}" type="pres">
      <dgm:prSet presAssocID="{8A2390B1-2618-4836-B4C7-3C50F1BAEF10}" presName="sp" presStyleCnt="0"/>
      <dgm:spPr/>
    </dgm:pt>
    <dgm:pt modelId="{60AABD3A-CF99-46FE-BCC2-3E1D956A7D46}" type="pres">
      <dgm:prSet presAssocID="{C1949353-00F6-47D1-A21B-341C9F5B06A7}" presName="linNode" presStyleCnt="0"/>
      <dgm:spPr/>
    </dgm:pt>
    <dgm:pt modelId="{EA33AEA2-C6A6-476C-BF5D-596E6C87D0A0}" type="pres">
      <dgm:prSet presAssocID="{C1949353-00F6-47D1-A21B-341C9F5B06A7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C6133D0F-317A-47E2-A287-2E22DF248E62}" type="pres">
      <dgm:prSet presAssocID="{C1949353-00F6-47D1-A21B-341C9F5B06A7}" presName="descendantText" presStyleLbl="alignAccFollowNode1" presStyleIdx="1" presStyleCnt="3">
        <dgm:presLayoutVars>
          <dgm:bulletEnabled val="1"/>
        </dgm:presLayoutVars>
      </dgm:prSet>
      <dgm:spPr/>
    </dgm:pt>
    <dgm:pt modelId="{1C4D7BFA-A3D2-4967-807E-70D088DC5669}" type="pres">
      <dgm:prSet presAssocID="{6F2E669A-FF20-47CC-B63F-50452956E723}" presName="sp" presStyleCnt="0"/>
      <dgm:spPr/>
    </dgm:pt>
    <dgm:pt modelId="{7EB03A84-13F1-4F90-A81E-957D287E5FD2}" type="pres">
      <dgm:prSet presAssocID="{DAE2CE82-0F2F-4D36-AC15-E33F5EC80768}" presName="linNode" presStyleCnt="0"/>
      <dgm:spPr/>
    </dgm:pt>
    <dgm:pt modelId="{FA16CC5A-B513-485F-BFFD-84C9524160B5}" type="pres">
      <dgm:prSet presAssocID="{DAE2CE82-0F2F-4D36-AC15-E33F5EC80768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B9BC3780-5432-4B58-BA84-505B755F20B2}" type="pres">
      <dgm:prSet presAssocID="{DAE2CE82-0F2F-4D36-AC15-E33F5EC80768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105D3517-6D7B-4CC9-9659-144AF47174D9}" srcId="{4B10254B-F957-4AD4-B200-2E69B7DF424F}" destId="{0C7C45B1-1299-41E7-AA31-1D18D6591953}" srcOrd="0" destOrd="0" parTransId="{6A0B7E41-4518-4BDA-B3B4-0CECFD934B7D}" sibTransId="{9C089698-6B16-4538-9AA0-A27F40527D4D}"/>
    <dgm:cxn modelId="{BA52BE1F-B934-4B0E-BD37-62DB688B22B6}" srcId="{74B4B3B3-6669-4914-BBDE-3D00A662CBFC}" destId="{DF57B42F-2A42-4FBB-8487-5A729E67AF62}" srcOrd="0" destOrd="0" parTransId="{16EF51FF-3F59-4D80-9299-EBFC507D8C3B}" sibTransId="{6607744D-C264-450B-AD3E-3AF7DC6D78D7}"/>
    <dgm:cxn modelId="{7683382B-34EB-4BDF-8CD3-5498468F2CCB}" srcId="{DAE2CE82-0F2F-4D36-AC15-E33F5EC80768}" destId="{4B10254B-F957-4AD4-B200-2E69B7DF424F}" srcOrd="0" destOrd="0" parTransId="{5994BF15-4D28-485E-83CB-8FBCAD9BDC9B}" sibTransId="{D4BF4F63-42F9-4090-8C2B-62794C61A39E}"/>
    <dgm:cxn modelId="{3B460B2D-637C-4C02-A592-8F3E0D9814AF}" srcId="{DF57B42F-2A42-4FBB-8487-5A729E67AF62}" destId="{F9D961AF-5B7D-45F6-9649-21AC6A2B218A}" srcOrd="0" destOrd="0" parTransId="{588F208B-DE6B-49FD-AEA9-A31F587C2ACE}" sibTransId="{2335C5FF-5FD7-47F5-A1CB-72A47B220791}"/>
    <dgm:cxn modelId="{4E30FF2D-84FC-46A4-AB46-CFBEAB01A0DC}" type="presOf" srcId="{DAE2CE82-0F2F-4D36-AC15-E33F5EC80768}" destId="{FA16CC5A-B513-485F-BFFD-84C9524160B5}" srcOrd="0" destOrd="0" presId="urn:microsoft.com/office/officeart/2005/8/layout/vList5"/>
    <dgm:cxn modelId="{0E14F933-F4B2-47F4-B270-60F6BF79E2E1}" srcId="{1E25FCCB-8D92-4E0D-8F94-BAE3B7BF24A0}" destId="{92044DA5-BEC6-4067-82C0-4C6D8AFAD11B}" srcOrd="0" destOrd="0" parTransId="{29806DAA-ECE7-4691-A241-7791EF7AFE2E}" sibTransId="{F139BC82-7D2D-4B73-9D5B-7E2C4F9F4A02}"/>
    <dgm:cxn modelId="{4071CC35-B929-4428-831E-E7D0894673DF}" srcId="{0C7C45B1-1299-41E7-AA31-1D18D6591953}" destId="{DE0E1613-5498-4B65-BA7B-5B47E4F66CB0}" srcOrd="0" destOrd="0" parTransId="{57BBF626-7106-463B-A5DC-E4F3EE82A0ED}" sibTransId="{3D8F01DF-0162-4495-AA76-C0F024431A37}"/>
    <dgm:cxn modelId="{05AFF960-65B8-41D4-9A61-733CF00C363F}" type="presOf" srcId="{F9D961AF-5B7D-45F6-9649-21AC6A2B218A}" destId="{C6133D0F-317A-47E2-A287-2E22DF248E62}" srcOrd="0" destOrd="2" presId="urn:microsoft.com/office/officeart/2005/8/layout/vList5"/>
    <dgm:cxn modelId="{923B2763-F718-412B-B9D2-BD24937D9EDB}" type="presOf" srcId="{C0CA4871-FDE2-4A4E-8ABC-0058E5F5DE2C}" destId="{05604C18-2366-4D11-9D5C-165A036C79E2}" srcOrd="0" destOrd="2" presId="urn:microsoft.com/office/officeart/2005/8/layout/vList5"/>
    <dgm:cxn modelId="{B6AD9C6E-418E-4283-A0EC-3085F93FD42D}" type="presOf" srcId="{74B4B3B3-6669-4914-BBDE-3D00A662CBFC}" destId="{C6133D0F-317A-47E2-A287-2E22DF248E62}" srcOrd="0" destOrd="0" presId="urn:microsoft.com/office/officeart/2005/8/layout/vList5"/>
    <dgm:cxn modelId="{6E44C556-F554-4B35-B803-6CBD4C058DA9}" type="presOf" srcId="{DF57B42F-2A42-4FBB-8487-5A729E67AF62}" destId="{C6133D0F-317A-47E2-A287-2E22DF248E62}" srcOrd="0" destOrd="1" presId="urn:microsoft.com/office/officeart/2005/8/layout/vList5"/>
    <dgm:cxn modelId="{E75C5C58-FDC3-4259-AE04-518AED18EC16}" type="presOf" srcId="{4B10254B-F957-4AD4-B200-2E69B7DF424F}" destId="{B9BC3780-5432-4B58-BA84-505B755F20B2}" srcOrd="0" destOrd="0" presId="urn:microsoft.com/office/officeart/2005/8/layout/vList5"/>
    <dgm:cxn modelId="{F4DB5E7B-6736-4B93-9A50-7262342AE69B}" type="presOf" srcId="{92044DA5-BEC6-4067-82C0-4C6D8AFAD11B}" destId="{05604C18-2366-4D11-9D5C-165A036C79E2}" srcOrd="0" destOrd="0" presId="urn:microsoft.com/office/officeart/2005/8/layout/vList5"/>
    <dgm:cxn modelId="{AF6C4481-F471-4F60-BA9E-37094881A61B}" type="presOf" srcId="{58A68D3D-DF0A-4FCD-BD8F-E2A069010CB7}" destId="{05604C18-2366-4D11-9D5C-165A036C79E2}" srcOrd="0" destOrd="3" presId="urn:microsoft.com/office/officeart/2005/8/layout/vList5"/>
    <dgm:cxn modelId="{88CC4B8A-B37D-4F8C-AA8A-FB269492BF6D}" type="presOf" srcId="{0C7C45B1-1299-41E7-AA31-1D18D6591953}" destId="{B9BC3780-5432-4B58-BA84-505B755F20B2}" srcOrd="0" destOrd="1" presId="urn:microsoft.com/office/officeart/2005/8/layout/vList5"/>
    <dgm:cxn modelId="{A7BE0891-7D1E-41E8-B055-249A50DAE189}" type="presOf" srcId="{C1949353-00F6-47D1-A21B-341C9F5B06A7}" destId="{EA33AEA2-C6A6-476C-BF5D-596E6C87D0A0}" srcOrd="0" destOrd="0" presId="urn:microsoft.com/office/officeart/2005/8/layout/vList5"/>
    <dgm:cxn modelId="{DCB2D6A0-47CA-4F75-8447-684601D54068}" srcId="{F491917E-C341-4CD6-A0F5-F5E3503433F9}" destId="{C1949353-00F6-47D1-A21B-341C9F5B06A7}" srcOrd="1" destOrd="0" parTransId="{334521E2-4C61-444E-8D66-3DE57972456E}" sibTransId="{6F2E669A-FF20-47CC-B63F-50452956E723}"/>
    <dgm:cxn modelId="{F10EA4A1-8CF8-45C4-B2FD-AF1B753E6829}" srcId="{C1949353-00F6-47D1-A21B-341C9F5B06A7}" destId="{74B4B3B3-6669-4914-BBDE-3D00A662CBFC}" srcOrd="0" destOrd="0" parTransId="{95FB74AC-22AC-426C-A017-AFDA999AA3EF}" sibTransId="{69BFF16E-3E49-4DF6-9896-2118AACBC66E}"/>
    <dgm:cxn modelId="{BDE082A6-4580-46F8-89EF-9898708338D9}" srcId="{F491917E-C341-4CD6-A0F5-F5E3503433F9}" destId="{1E25FCCB-8D92-4E0D-8F94-BAE3B7BF24A0}" srcOrd="0" destOrd="0" parTransId="{23B5D7C4-86C2-4BDB-8983-182DA5800452}" sibTransId="{8A2390B1-2618-4836-B4C7-3C50F1BAEF10}"/>
    <dgm:cxn modelId="{FB8ECCBE-3493-4FBD-BA54-D1286DE0E792}" type="presOf" srcId="{F491917E-C341-4CD6-A0F5-F5E3503433F9}" destId="{3E36F447-EFE3-4663-8DC1-6108B69814E5}" srcOrd="0" destOrd="0" presId="urn:microsoft.com/office/officeart/2005/8/layout/vList5"/>
    <dgm:cxn modelId="{133ED8C3-33DB-4A7B-A3E2-5ADD7A17F386}" type="presOf" srcId="{A3C71B3E-85E5-4F09-B045-D75766281CDD}" destId="{B9BC3780-5432-4B58-BA84-505B755F20B2}" srcOrd="0" destOrd="3" presId="urn:microsoft.com/office/officeart/2005/8/layout/vList5"/>
    <dgm:cxn modelId="{8E9349D0-D677-472B-BAD7-0DB7F71F5CD8}" type="presOf" srcId="{DE0E1613-5498-4B65-BA7B-5B47E4F66CB0}" destId="{B9BC3780-5432-4B58-BA84-505B755F20B2}" srcOrd="0" destOrd="2" presId="urn:microsoft.com/office/officeart/2005/8/layout/vList5"/>
    <dgm:cxn modelId="{980A57DA-E273-4910-B734-3C066DCEE891}" srcId="{0C7C45B1-1299-41E7-AA31-1D18D6591953}" destId="{A3C71B3E-85E5-4F09-B045-D75766281CDD}" srcOrd="1" destOrd="0" parTransId="{AF33362D-9F6D-4D4B-86D1-3989BF27AF12}" sibTransId="{E4FC5708-5164-4A56-922B-9FDF3CBBC0B6}"/>
    <dgm:cxn modelId="{005795DE-275C-4C8E-9356-613966A74BA9}" srcId="{A0F25957-5CBA-4EB9-81AD-E493158568C7}" destId="{C0CA4871-FDE2-4A4E-8ABC-0058E5F5DE2C}" srcOrd="0" destOrd="0" parTransId="{F4B80177-1DAD-47F1-B7CA-8D562E4710D1}" sibTransId="{5BDECCF8-C4C0-471D-9549-721F1B6255E4}"/>
    <dgm:cxn modelId="{5DB33CE0-14B7-4A37-B4B7-ED9F4392A0F6}" srcId="{92044DA5-BEC6-4067-82C0-4C6D8AFAD11B}" destId="{A0F25957-5CBA-4EB9-81AD-E493158568C7}" srcOrd="0" destOrd="0" parTransId="{262EC9CA-8193-4546-9684-E7FFB9F08751}" sibTransId="{4DD11979-905D-43C3-AC59-B6EFA790E255}"/>
    <dgm:cxn modelId="{DE75D4F3-888A-4BE6-BA77-257B5598DD53}" type="presOf" srcId="{A0F25957-5CBA-4EB9-81AD-E493158568C7}" destId="{05604C18-2366-4D11-9D5C-165A036C79E2}" srcOrd="0" destOrd="1" presId="urn:microsoft.com/office/officeart/2005/8/layout/vList5"/>
    <dgm:cxn modelId="{DDAE9AFA-E382-476D-AAAF-55545FCFF6EA}" type="presOf" srcId="{1E25FCCB-8D92-4E0D-8F94-BAE3B7BF24A0}" destId="{5F3F8D83-306C-41C3-AAFE-3D9375570B79}" srcOrd="0" destOrd="0" presId="urn:microsoft.com/office/officeart/2005/8/layout/vList5"/>
    <dgm:cxn modelId="{B81363FB-2FD2-4FBC-BFD1-C510BA129EF5}" srcId="{A0F25957-5CBA-4EB9-81AD-E493158568C7}" destId="{58A68D3D-DF0A-4FCD-BD8F-E2A069010CB7}" srcOrd="1" destOrd="0" parTransId="{0E9FBE51-6B7E-4EA0-A763-65CE2268695C}" sibTransId="{2BDAD2C5-4222-4ACB-9456-5670F818E563}"/>
    <dgm:cxn modelId="{D9D8A5FF-CA55-4B06-B05E-B430B28B0D95}" srcId="{F491917E-C341-4CD6-A0F5-F5E3503433F9}" destId="{DAE2CE82-0F2F-4D36-AC15-E33F5EC80768}" srcOrd="2" destOrd="0" parTransId="{4835D1FA-9FD2-4E9E-A255-BBACFB7F6968}" sibTransId="{1D58C535-105C-40CB-B883-49E6335555BC}"/>
    <dgm:cxn modelId="{F0366DA9-2E0B-42EF-87E1-992A1EE4FD7E}" type="presParOf" srcId="{3E36F447-EFE3-4663-8DC1-6108B69814E5}" destId="{C277B487-CFDC-49CA-95F4-5FBBDE92843C}" srcOrd="0" destOrd="0" presId="urn:microsoft.com/office/officeart/2005/8/layout/vList5"/>
    <dgm:cxn modelId="{F0C7A40C-5F9C-451B-9D68-DB71ADC82AF7}" type="presParOf" srcId="{C277B487-CFDC-49CA-95F4-5FBBDE92843C}" destId="{5F3F8D83-306C-41C3-AAFE-3D9375570B79}" srcOrd="0" destOrd="0" presId="urn:microsoft.com/office/officeart/2005/8/layout/vList5"/>
    <dgm:cxn modelId="{11A88A23-3C26-481C-9757-B7B154141BA5}" type="presParOf" srcId="{C277B487-CFDC-49CA-95F4-5FBBDE92843C}" destId="{05604C18-2366-4D11-9D5C-165A036C79E2}" srcOrd="1" destOrd="0" presId="urn:microsoft.com/office/officeart/2005/8/layout/vList5"/>
    <dgm:cxn modelId="{C5874412-E605-42F7-B949-4EC06FC3FACC}" type="presParOf" srcId="{3E36F447-EFE3-4663-8DC1-6108B69814E5}" destId="{7CBDD9ED-EBAD-44B2-BFD9-1E72D1046F5F}" srcOrd="1" destOrd="0" presId="urn:microsoft.com/office/officeart/2005/8/layout/vList5"/>
    <dgm:cxn modelId="{03749DDC-32BE-4D56-A987-2D5DF44711C0}" type="presParOf" srcId="{3E36F447-EFE3-4663-8DC1-6108B69814E5}" destId="{60AABD3A-CF99-46FE-BCC2-3E1D956A7D46}" srcOrd="2" destOrd="0" presId="urn:microsoft.com/office/officeart/2005/8/layout/vList5"/>
    <dgm:cxn modelId="{17237743-DE42-4564-A049-3AE71CDC30A1}" type="presParOf" srcId="{60AABD3A-CF99-46FE-BCC2-3E1D956A7D46}" destId="{EA33AEA2-C6A6-476C-BF5D-596E6C87D0A0}" srcOrd="0" destOrd="0" presId="urn:microsoft.com/office/officeart/2005/8/layout/vList5"/>
    <dgm:cxn modelId="{8E578CDF-A1D2-4E0E-ADDE-26BFA8AE8812}" type="presParOf" srcId="{60AABD3A-CF99-46FE-BCC2-3E1D956A7D46}" destId="{C6133D0F-317A-47E2-A287-2E22DF248E62}" srcOrd="1" destOrd="0" presId="urn:microsoft.com/office/officeart/2005/8/layout/vList5"/>
    <dgm:cxn modelId="{D476A0B8-DCB8-40B1-A305-514A63D30244}" type="presParOf" srcId="{3E36F447-EFE3-4663-8DC1-6108B69814E5}" destId="{1C4D7BFA-A3D2-4967-807E-70D088DC5669}" srcOrd="3" destOrd="0" presId="urn:microsoft.com/office/officeart/2005/8/layout/vList5"/>
    <dgm:cxn modelId="{64521D2F-0711-452E-8A39-91C51D7E31DF}" type="presParOf" srcId="{3E36F447-EFE3-4663-8DC1-6108B69814E5}" destId="{7EB03A84-13F1-4F90-A81E-957D287E5FD2}" srcOrd="4" destOrd="0" presId="urn:microsoft.com/office/officeart/2005/8/layout/vList5"/>
    <dgm:cxn modelId="{912BAEFD-3789-4D3B-A0FE-37FACBE34CE5}" type="presParOf" srcId="{7EB03A84-13F1-4F90-A81E-957D287E5FD2}" destId="{FA16CC5A-B513-485F-BFFD-84C9524160B5}" srcOrd="0" destOrd="0" presId="urn:microsoft.com/office/officeart/2005/8/layout/vList5"/>
    <dgm:cxn modelId="{41019983-BBDC-4312-97F1-0D6735977856}" type="presParOf" srcId="{7EB03A84-13F1-4F90-A81E-957D287E5FD2}" destId="{B9BC3780-5432-4B58-BA84-505B755F20B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8B0C97-2ED3-4117-A87D-AADBB4F5D8FF}">
      <dsp:nvSpPr>
        <dsp:cNvPr id="0" name=""/>
        <dsp:cNvSpPr/>
      </dsp:nvSpPr>
      <dsp:spPr>
        <a:xfrm>
          <a:off x="3578431" y="1677"/>
          <a:ext cx="4025734" cy="73328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Introduction</a:t>
          </a:r>
          <a:endParaRPr lang="en-CA" sz="2000" kern="1200" dirty="0"/>
        </a:p>
      </dsp:txBody>
      <dsp:txXfrm>
        <a:off x="3614227" y="37473"/>
        <a:ext cx="3954142" cy="661691"/>
      </dsp:txXfrm>
    </dsp:sp>
    <dsp:sp modelId="{A5C1D847-E029-4408-887D-E3BE45E07C4A}">
      <dsp:nvSpPr>
        <dsp:cNvPr id="0" name=""/>
        <dsp:cNvSpPr/>
      </dsp:nvSpPr>
      <dsp:spPr>
        <a:xfrm>
          <a:off x="3578431" y="771624"/>
          <a:ext cx="4025734" cy="73328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Overview - What is Kiosk Mode?</a:t>
          </a:r>
          <a:endParaRPr lang="en-CA" sz="2000" kern="1200" dirty="0"/>
        </a:p>
      </dsp:txBody>
      <dsp:txXfrm>
        <a:off x="3614227" y="807420"/>
        <a:ext cx="3954142" cy="661691"/>
      </dsp:txXfrm>
    </dsp:sp>
    <dsp:sp modelId="{017C5380-9DB0-4172-B194-33CE63F7E9B9}">
      <dsp:nvSpPr>
        <dsp:cNvPr id="0" name=""/>
        <dsp:cNvSpPr/>
      </dsp:nvSpPr>
      <dsp:spPr>
        <a:xfrm>
          <a:off x="3578431" y="1541572"/>
          <a:ext cx="4025734" cy="73328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How does it work in the background?</a:t>
          </a:r>
          <a:endParaRPr lang="en-CA" sz="2000" kern="1200" dirty="0"/>
        </a:p>
      </dsp:txBody>
      <dsp:txXfrm>
        <a:off x="3614227" y="1577368"/>
        <a:ext cx="3954142" cy="661691"/>
      </dsp:txXfrm>
    </dsp:sp>
    <dsp:sp modelId="{1767E312-3276-4BE8-B945-CCB6B83B8A4D}">
      <dsp:nvSpPr>
        <dsp:cNvPr id="0" name=""/>
        <dsp:cNvSpPr/>
      </dsp:nvSpPr>
      <dsp:spPr>
        <a:xfrm>
          <a:off x="3578431" y="2311520"/>
          <a:ext cx="4025734" cy="73328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How do we create a Kiosk Mode profile in Intune?</a:t>
          </a:r>
          <a:endParaRPr lang="en-CA" sz="2000" kern="1200" dirty="0"/>
        </a:p>
      </dsp:txBody>
      <dsp:txXfrm>
        <a:off x="3614227" y="2347316"/>
        <a:ext cx="3954142" cy="661691"/>
      </dsp:txXfrm>
    </dsp:sp>
    <dsp:sp modelId="{0C34CE3C-13CB-4CD6-91C9-E1A866E9FA7D}">
      <dsp:nvSpPr>
        <dsp:cNvPr id="0" name=""/>
        <dsp:cNvSpPr/>
      </dsp:nvSpPr>
      <dsp:spPr>
        <a:xfrm>
          <a:off x="3578431" y="3081468"/>
          <a:ext cx="4025734" cy="733283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Troubleshooting - Ok, it didn't work, now what?</a:t>
          </a:r>
          <a:endParaRPr lang="en-CA" sz="2000" kern="1200" dirty="0"/>
        </a:p>
      </dsp:txBody>
      <dsp:txXfrm>
        <a:off x="3614227" y="3117264"/>
        <a:ext cx="3954142" cy="6616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BFBC3E-F4FC-436E-803B-7595BFEC4A93}">
      <dsp:nvSpPr>
        <dsp:cNvPr id="0" name=""/>
        <dsp:cNvSpPr/>
      </dsp:nvSpPr>
      <dsp:spPr>
        <a:xfrm>
          <a:off x="7802349" y="1420191"/>
          <a:ext cx="2285642" cy="3966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340"/>
              </a:lnTo>
              <a:lnTo>
                <a:pt x="2285642" y="198340"/>
              </a:lnTo>
              <a:lnTo>
                <a:pt x="2285642" y="39668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FC30AA-DCC4-41FD-8C44-05D136C6F6AF}">
      <dsp:nvSpPr>
        <dsp:cNvPr id="0" name=""/>
        <dsp:cNvSpPr/>
      </dsp:nvSpPr>
      <dsp:spPr>
        <a:xfrm>
          <a:off x="7046765" y="2761353"/>
          <a:ext cx="283344" cy="8689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8921"/>
              </a:lnTo>
              <a:lnTo>
                <a:pt x="283344" y="868921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F446D8-DE96-4106-9561-5EBA5A133073}">
      <dsp:nvSpPr>
        <dsp:cNvPr id="0" name=""/>
        <dsp:cNvSpPr/>
      </dsp:nvSpPr>
      <dsp:spPr>
        <a:xfrm>
          <a:off x="7756629" y="1420191"/>
          <a:ext cx="91440" cy="3966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668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5DE8B9-1B4C-435E-9D3D-74C542890E33}">
      <dsp:nvSpPr>
        <dsp:cNvPr id="0" name=""/>
        <dsp:cNvSpPr/>
      </dsp:nvSpPr>
      <dsp:spPr>
        <a:xfrm>
          <a:off x="4761123" y="2761353"/>
          <a:ext cx="283344" cy="8689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8921"/>
              </a:lnTo>
              <a:lnTo>
                <a:pt x="283344" y="868921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88BAFD-E8D9-4228-94A6-8811509DCD83}">
      <dsp:nvSpPr>
        <dsp:cNvPr id="0" name=""/>
        <dsp:cNvSpPr/>
      </dsp:nvSpPr>
      <dsp:spPr>
        <a:xfrm>
          <a:off x="5516707" y="1420191"/>
          <a:ext cx="2285642" cy="396681"/>
        </a:xfrm>
        <a:custGeom>
          <a:avLst/>
          <a:gdLst/>
          <a:ahLst/>
          <a:cxnLst/>
          <a:rect l="0" t="0" r="0" b="0"/>
          <a:pathLst>
            <a:path>
              <a:moveTo>
                <a:pt x="2285642" y="0"/>
              </a:moveTo>
              <a:lnTo>
                <a:pt x="2285642" y="198340"/>
              </a:lnTo>
              <a:lnTo>
                <a:pt x="0" y="198340"/>
              </a:lnTo>
              <a:lnTo>
                <a:pt x="0" y="39668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E024A2-2CBA-43B7-A3AD-6D4E01283C94}">
      <dsp:nvSpPr>
        <dsp:cNvPr id="0" name=""/>
        <dsp:cNvSpPr/>
      </dsp:nvSpPr>
      <dsp:spPr>
        <a:xfrm>
          <a:off x="2088244" y="1420191"/>
          <a:ext cx="1142821" cy="3966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8340"/>
              </a:lnTo>
              <a:lnTo>
                <a:pt x="1142821" y="198340"/>
              </a:lnTo>
              <a:lnTo>
                <a:pt x="1142821" y="39668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E97835-CE01-46A4-995B-D32B18E5AD86}">
      <dsp:nvSpPr>
        <dsp:cNvPr id="0" name=""/>
        <dsp:cNvSpPr/>
      </dsp:nvSpPr>
      <dsp:spPr>
        <a:xfrm>
          <a:off x="189838" y="2761353"/>
          <a:ext cx="283344" cy="8689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68921"/>
              </a:lnTo>
              <a:lnTo>
                <a:pt x="283344" y="868921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400B04-9644-4134-8240-7068150126B9}">
      <dsp:nvSpPr>
        <dsp:cNvPr id="0" name=""/>
        <dsp:cNvSpPr/>
      </dsp:nvSpPr>
      <dsp:spPr>
        <a:xfrm>
          <a:off x="945423" y="1420191"/>
          <a:ext cx="1142821" cy="396681"/>
        </a:xfrm>
        <a:custGeom>
          <a:avLst/>
          <a:gdLst/>
          <a:ahLst/>
          <a:cxnLst/>
          <a:rect l="0" t="0" r="0" b="0"/>
          <a:pathLst>
            <a:path>
              <a:moveTo>
                <a:pt x="1142821" y="0"/>
              </a:moveTo>
              <a:lnTo>
                <a:pt x="1142821" y="198340"/>
              </a:lnTo>
              <a:lnTo>
                <a:pt x="0" y="198340"/>
              </a:lnTo>
              <a:lnTo>
                <a:pt x="0" y="396681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E1BF2E-0762-4D7F-A86F-24EA8D6146D3}">
      <dsp:nvSpPr>
        <dsp:cNvPr id="0" name=""/>
        <dsp:cNvSpPr/>
      </dsp:nvSpPr>
      <dsp:spPr>
        <a:xfrm>
          <a:off x="1143763" y="475710"/>
          <a:ext cx="1888960" cy="944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Shell V1 and V2</a:t>
          </a:r>
          <a:endParaRPr lang="en-CA" sz="1600" kern="1200" dirty="0"/>
        </a:p>
      </dsp:txBody>
      <dsp:txXfrm>
        <a:off x="1143763" y="475710"/>
        <a:ext cx="1888960" cy="944480"/>
      </dsp:txXfrm>
    </dsp:sp>
    <dsp:sp modelId="{25DCCEED-82F2-453B-9C7F-44B3A271C864}">
      <dsp:nvSpPr>
        <dsp:cNvPr id="0" name=""/>
        <dsp:cNvSpPr/>
      </dsp:nvSpPr>
      <dsp:spPr>
        <a:xfrm>
          <a:off x="942" y="1816872"/>
          <a:ext cx="1888960" cy="94448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Replaces System Shell</a:t>
          </a:r>
        </a:p>
      </dsp:txBody>
      <dsp:txXfrm>
        <a:off x="942" y="1816872"/>
        <a:ext cx="1888960" cy="944480"/>
      </dsp:txXfrm>
    </dsp:sp>
    <dsp:sp modelId="{1EBAAFA0-598D-4C41-B848-8C7DA29FC920}">
      <dsp:nvSpPr>
        <dsp:cNvPr id="0" name=""/>
        <dsp:cNvSpPr/>
      </dsp:nvSpPr>
      <dsp:spPr>
        <a:xfrm>
          <a:off x="473182" y="3158034"/>
          <a:ext cx="1888960" cy="94448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No Desktop and Taskbar</a:t>
          </a:r>
        </a:p>
      </dsp:txBody>
      <dsp:txXfrm>
        <a:off x="473182" y="3158034"/>
        <a:ext cx="1888960" cy="944480"/>
      </dsp:txXfrm>
    </dsp:sp>
    <dsp:sp modelId="{4BA30A81-916F-41C1-BDD3-1A3129777D4A}">
      <dsp:nvSpPr>
        <dsp:cNvPr id="0" name=""/>
        <dsp:cNvSpPr/>
      </dsp:nvSpPr>
      <dsp:spPr>
        <a:xfrm>
          <a:off x="2286585" y="1816872"/>
          <a:ext cx="1888960" cy="94448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Only Available for Windows Enterprise and Education</a:t>
          </a:r>
        </a:p>
      </dsp:txBody>
      <dsp:txXfrm>
        <a:off x="2286585" y="1816872"/>
        <a:ext cx="1888960" cy="944480"/>
      </dsp:txXfrm>
    </dsp:sp>
    <dsp:sp modelId="{B343A9D4-148B-4672-AF47-0C0DA991C1FE}">
      <dsp:nvSpPr>
        <dsp:cNvPr id="0" name=""/>
        <dsp:cNvSpPr/>
      </dsp:nvSpPr>
      <dsp:spPr>
        <a:xfrm>
          <a:off x="6857869" y="475710"/>
          <a:ext cx="1888960" cy="94448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Assigned Access</a:t>
          </a:r>
          <a:endParaRPr lang="en-CA" sz="1600" kern="1200" dirty="0"/>
        </a:p>
      </dsp:txBody>
      <dsp:txXfrm>
        <a:off x="6857869" y="475710"/>
        <a:ext cx="1888960" cy="944480"/>
      </dsp:txXfrm>
    </dsp:sp>
    <dsp:sp modelId="{6974708F-F906-47AA-8BA2-A838080AC571}">
      <dsp:nvSpPr>
        <dsp:cNvPr id="0" name=""/>
        <dsp:cNvSpPr/>
      </dsp:nvSpPr>
      <dsp:spPr>
        <a:xfrm>
          <a:off x="4572227" y="1816872"/>
          <a:ext cx="1888960" cy="94448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Single App</a:t>
          </a:r>
        </a:p>
      </dsp:txBody>
      <dsp:txXfrm>
        <a:off x="4572227" y="1816872"/>
        <a:ext cx="1888960" cy="944480"/>
      </dsp:txXfrm>
    </dsp:sp>
    <dsp:sp modelId="{293CD22A-CCBA-4937-8362-C53C7DB4634F}">
      <dsp:nvSpPr>
        <dsp:cNvPr id="0" name=""/>
        <dsp:cNvSpPr/>
      </dsp:nvSpPr>
      <dsp:spPr>
        <a:xfrm>
          <a:off x="5044467" y="3158034"/>
          <a:ext cx="1888960" cy="94448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No Desktop and Taskbar</a:t>
          </a:r>
        </a:p>
      </dsp:txBody>
      <dsp:txXfrm>
        <a:off x="5044467" y="3158034"/>
        <a:ext cx="1888960" cy="944480"/>
      </dsp:txXfrm>
    </dsp:sp>
    <dsp:sp modelId="{1E7B1D99-4EE0-418F-AADF-1942FF310CC5}">
      <dsp:nvSpPr>
        <dsp:cNvPr id="0" name=""/>
        <dsp:cNvSpPr/>
      </dsp:nvSpPr>
      <dsp:spPr>
        <a:xfrm>
          <a:off x="6857869" y="1816872"/>
          <a:ext cx="1888960" cy="94448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/>
            <a:t>Multi App</a:t>
          </a:r>
        </a:p>
      </dsp:txBody>
      <dsp:txXfrm>
        <a:off x="6857869" y="1816872"/>
        <a:ext cx="1888960" cy="944480"/>
      </dsp:txXfrm>
    </dsp:sp>
    <dsp:sp modelId="{CCB48CD8-0CDF-4D02-8894-06633F57F908}">
      <dsp:nvSpPr>
        <dsp:cNvPr id="0" name=""/>
        <dsp:cNvSpPr/>
      </dsp:nvSpPr>
      <dsp:spPr>
        <a:xfrm>
          <a:off x="7330109" y="3158034"/>
          <a:ext cx="1888960" cy="94448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Stripped down user interface, scoped application access</a:t>
          </a:r>
          <a:endParaRPr lang="en-CA" sz="1600" kern="1200" dirty="0"/>
        </a:p>
      </dsp:txBody>
      <dsp:txXfrm>
        <a:off x="7330109" y="3158034"/>
        <a:ext cx="1888960" cy="944480"/>
      </dsp:txXfrm>
    </dsp:sp>
    <dsp:sp modelId="{7EC71362-7CC7-4A22-8047-C972F8E3A818}">
      <dsp:nvSpPr>
        <dsp:cNvPr id="0" name=""/>
        <dsp:cNvSpPr/>
      </dsp:nvSpPr>
      <dsp:spPr>
        <a:xfrm>
          <a:off x="9143511" y="1816872"/>
          <a:ext cx="1888960" cy="94448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Available on Windows Pro, Enterprise and Education</a:t>
          </a:r>
        </a:p>
      </dsp:txBody>
      <dsp:txXfrm>
        <a:off x="9143511" y="1816872"/>
        <a:ext cx="1888960" cy="9444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BA9F6F-3299-414B-AB94-1C5B0622A21C}">
      <dsp:nvSpPr>
        <dsp:cNvPr id="0" name=""/>
        <dsp:cNvSpPr/>
      </dsp:nvSpPr>
      <dsp:spPr>
        <a:xfrm>
          <a:off x="0" y="27426"/>
          <a:ext cx="11173766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XML Issues</a:t>
          </a:r>
          <a:endParaRPr lang="en-CA" sz="2200" kern="1200"/>
        </a:p>
      </dsp:txBody>
      <dsp:txXfrm>
        <a:off x="25759" y="53185"/>
        <a:ext cx="11122248" cy="476152"/>
      </dsp:txXfrm>
    </dsp:sp>
    <dsp:sp modelId="{EB0A931D-EA8C-42A7-93BC-DFD3848DA43B}">
      <dsp:nvSpPr>
        <dsp:cNvPr id="0" name=""/>
        <dsp:cNvSpPr/>
      </dsp:nvSpPr>
      <dsp:spPr>
        <a:xfrm>
          <a:off x="0" y="555096"/>
          <a:ext cx="11173766" cy="3552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4767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Need to specify Apps by path, even though Applocker doesn't have to work that way…</a:t>
          </a:r>
          <a:endParaRPr lang="en-CA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No Wildcards, but can use system environmental variables</a:t>
          </a:r>
          <a:endParaRPr lang="en-CA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Windows Version Matters!</a:t>
          </a:r>
          <a:endParaRPr lang="en-CA" sz="1700" kern="120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22h2 – Sort of works</a:t>
          </a:r>
          <a:endParaRPr lang="en-CA" sz="1700" kern="120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23h2 – Working</a:t>
          </a:r>
          <a:endParaRPr lang="en-CA" sz="1700" kern="120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24h2 – Working</a:t>
          </a:r>
          <a:endParaRPr lang="en-CA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dirty="0"/>
            <a:t>Pay Attention to namespace tags for settings:</a:t>
          </a:r>
          <a:endParaRPr lang="en-CA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1700" b="0" kern="1200" dirty="0">
              <a:solidFill>
                <a:srgbClr val="FF0000"/>
              </a:solidFill>
            </a:rPr>
            <a:t>rs5</a:t>
          </a:r>
          <a:r>
            <a:rPr lang="en-CA" sz="1700" b="0" kern="1200" dirty="0"/>
            <a:t>:AllowedNamespace</a:t>
          </a:r>
          <a:endParaRPr lang="en-CA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1700" b="0" kern="1200" dirty="0">
              <a:solidFill>
                <a:srgbClr val="FF0000"/>
              </a:solidFill>
            </a:rPr>
            <a:t>v3</a:t>
          </a:r>
          <a:r>
            <a:rPr lang="en-CA" sz="1700" b="0" kern="1200" dirty="0"/>
            <a:t>:AllowRemovableDrives</a:t>
          </a:r>
          <a:endParaRPr lang="en-CA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1700" b="0" kern="1200" dirty="0">
              <a:solidFill>
                <a:srgbClr val="FF0000"/>
              </a:solidFill>
            </a:rPr>
            <a:t>v5</a:t>
          </a:r>
          <a:r>
            <a:rPr lang="en-CA" sz="1700" b="0" kern="1200" dirty="0"/>
            <a:t>:StartPins</a:t>
          </a:r>
          <a:endParaRPr lang="en-CA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Fully Broken</a:t>
          </a:r>
          <a:endParaRPr lang="en-CA" sz="1700" kern="1200" dirty="0"/>
        </a:p>
        <a:p>
          <a:pPr marL="342900" lvl="2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Any FileExplorerNamespaceRestriction settings (Haven't worked since the changes to Explorer in Win 11)</a:t>
          </a:r>
        </a:p>
      </dsp:txBody>
      <dsp:txXfrm>
        <a:off x="0" y="555096"/>
        <a:ext cx="11173766" cy="35521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5DDD21-BEA9-41B4-86B8-4DC9F26CCA9A}">
      <dsp:nvSpPr>
        <dsp:cNvPr id="0" name=""/>
        <dsp:cNvSpPr/>
      </dsp:nvSpPr>
      <dsp:spPr>
        <a:xfrm>
          <a:off x="0" y="20303"/>
          <a:ext cx="6138354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Self Deploying Profile</a:t>
          </a:r>
          <a:endParaRPr lang="en-CA" sz="2400" kern="1200"/>
        </a:p>
      </dsp:txBody>
      <dsp:txXfrm>
        <a:off x="28100" y="48403"/>
        <a:ext cx="6082154" cy="519439"/>
      </dsp:txXfrm>
    </dsp:sp>
    <dsp:sp modelId="{69AE40C0-A060-451B-9BB4-347446813F38}">
      <dsp:nvSpPr>
        <dsp:cNvPr id="0" name=""/>
        <dsp:cNvSpPr/>
      </dsp:nvSpPr>
      <dsp:spPr>
        <a:xfrm>
          <a:off x="0" y="595943"/>
          <a:ext cx="6138354" cy="658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893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Pairs great with Kiosk Mode for Quick Deployment</a:t>
          </a:r>
          <a:endParaRPr lang="en-CA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 err="1"/>
            <a:t>Autologon</a:t>
          </a:r>
          <a:r>
            <a:rPr lang="en-US" sz="1900" kern="1200" dirty="0"/>
            <a:t> doesn’t configure correctly…</a:t>
          </a:r>
          <a:endParaRPr lang="en-CA" sz="1900" kern="1200" dirty="0"/>
        </a:p>
      </dsp:txBody>
      <dsp:txXfrm>
        <a:off x="0" y="595943"/>
        <a:ext cx="6138354" cy="6582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B8E18C-7DD7-4C49-B5BB-ABE8A29A525A}">
      <dsp:nvSpPr>
        <dsp:cNvPr id="0" name=""/>
        <dsp:cNvSpPr/>
      </dsp:nvSpPr>
      <dsp:spPr>
        <a:xfrm>
          <a:off x="0" y="49349"/>
          <a:ext cx="5143120" cy="6236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Intune Remediations to the Rescue!</a:t>
          </a:r>
          <a:endParaRPr lang="en-CA" sz="2600" kern="1200" dirty="0"/>
        </a:p>
      </dsp:txBody>
      <dsp:txXfrm>
        <a:off x="30442" y="79791"/>
        <a:ext cx="5082236" cy="56272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604C18-2366-4D11-9D5C-165A036C79E2}">
      <dsp:nvSpPr>
        <dsp:cNvPr id="0" name=""/>
        <dsp:cNvSpPr/>
      </dsp:nvSpPr>
      <dsp:spPr>
        <a:xfrm rot="5400000">
          <a:off x="6440538" y="-2574069"/>
          <a:ext cx="1166424" cy="6610589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Event Viewer</a:t>
          </a:r>
          <a:endParaRPr lang="en-CA" sz="1300" kern="1200" dirty="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Applications and Services Logs -&gt; Microsoft -&gt; Windows -&gt; Assigned Access - Admin</a:t>
          </a:r>
          <a:endParaRPr lang="en-CA" sz="1300" kern="1200"/>
        </a:p>
        <a:p>
          <a:pPr marL="342900" lvl="3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Find errors in Assigned Access XML</a:t>
          </a:r>
          <a:endParaRPr lang="en-CA" sz="1300" kern="1200"/>
        </a:p>
        <a:p>
          <a:pPr marL="342900" lvl="3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Find errors applying profile</a:t>
          </a:r>
          <a:endParaRPr lang="en-CA" sz="1300" kern="1200"/>
        </a:p>
      </dsp:txBody>
      <dsp:txXfrm rot="-5400000">
        <a:off x="3718456" y="204953"/>
        <a:ext cx="6553649" cy="1052544"/>
      </dsp:txXfrm>
    </dsp:sp>
    <dsp:sp modelId="{5F3F8D83-306C-41C3-AAFE-3D9375570B79}">
      <dsp:nvSpPr>
        <dsp:cNvPr id="0" name=""/>
        <dsp:cNvSpPr/>
      </dsp:nvSpPr>
      <dsp:spPr>
        <a:xfrm>
          <a:off x="0" y="2209"/>
          <a:ext cx="3718456" cy="1458031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What to do when nothing seems to work</a:t>
          </a:r>
          <a:endParaRPr lang="en-CA" sz="2800" kern="1200"/>
        </a:p>
      </dsp:txBody>
      <dsp:txXfrm>
        <a:off x="71175" y="73384"/>
        <a:ext cx="3576106" cy="1315681"/>
      </dsp:txXfrm>
    </dsp:sp>
    <dsp:sp modelId="{C6133D0F-317A-47E2-A287-2E22DF248E62}">
      <dsp:nvSpPr>
        <dsp:cNvPr id="0" name=""/>
        <dsp:cNvSpPr/>
      </dsp:nvSpPr>
      <dsp:spPr>
        <a:xfrm rot="5400000">
          <a:off x="6440538" y="-1043137"/>
          <a:ext cx="1166424" cy="6610589"/>
        </a:xfrm>
        <a:prstGeom prst="round2Same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Event Viewer</a:t>
          </a:r>
          <a:endParaRPr lang="en-CA" sz="1300" kern="120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Applications and Services Logs -&gt; Microsoft -&gt; Windows -&gt; AppLocker</a:t>
          </a:r>
          <a:endParaRPr lang="en-CA" sz="1300" kern="1200"/>
        </a:p>
        <a:p>
          <a:pPr marL="342900" lvl="3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Look for 8004 Events</a:t>
          </a:r>
          <a:endParaRPr lang="en-CA" sz="1300" kern="1200"/>
        </a:p>
      </dsp:txBody>
      <dsp:txXfrm rot="-5400000">
        <a:off x="3718456" y="1735885"/>
        <a:ext cx="6553649" cy="1052544"/>
      </dsp:txXfrm>
    </dsp:sp>
    <dsp:sp modelId="{EA33AEA2-C6A6-476C-BF5D-596E6C87D0A0}">
      <dsp:nvSpPr>
        <dsp:cNvPr id="0" name=""/>
        <dsp:cNvSpPr/>
      </dsp:nvSpPr>
      <dsp:spPr>
        <a:xfrm>
          <a:off x="0" y="1533141"/>
          <a:ext cx="3718456" cy="1458031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kern="1200"/>
            <a:t>What to do when Apps don’t work</a:t>
          </a:r>
        </a:p>
      </dsp:txBody>
      <dsp:txXfrm>
        <a:off x="71175" y="1604316"/>
        <a:ext cx="3576106" cy="1315681"/>
      </dsp:txXfrm>
    </dsp:sp>
    <dsp:sp modelId="{B9BC3780-5432-4B58-BA84-505B755F20B2}">
      <dsp:nvSpPr>
        <dsp:cNvPr id="0" name=""/>
        <dsp:cNvSpPr/>
      </dsp:nvSpPr>
      <dsp:spPr>
        <a:xfrm rot="5400000">
          <a:off x="6440538" y="487795"/>
          <a:ext cx="1166424" cy="6610589"/>
        </a:xfrm>
        <a:prstGeom prst="round2Same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Event Viewer</a:t>
          </a:r>
          <a:endParaRPr lang="en-CA" sz="1300" kern="120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Applications and Services Logs -&gt; Microsoft -&gt; Windows -&gt; Assigned Access - Operational</a:t>
          </a:r>
          <a:endParaRPr lang="en-CA" sz="1300" kern="1200"/>
        </a:p>
        <a:p>
          <a:pPr marL="342900" lvl="3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Needs to be enabled</a:t>
          </a:r>
          <a:endParaRPr lang="en-CA" sz="1300" kern="1200"/>
        </a:p>
        <a:p>
          <a:pPr marL="342900" lvl="3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Can also point to XML errors, especially with app strings</a:t>
          </a:r>
          <a:endParaRPr lang="en-CA" sz="1300" kern="1200"/>
        </a:p>
      </dsp:txBody>
      <dsp:txXfrm rot="-5400000">
        <a:off x="3718456" y="3266817"/>
        <a:ext cx="6553649" cy="1052544"/>
      </dsp:txXfrm>
    </dsp:sp>
    <dsp:sp modelId="{FA16CC5A-B513-485F-BFFD-84C9524160B5}">
      <dsp:nvSpPr>
        <dsp:cNvPr id="0" name=""/>
        <dsp:cNvSpPr/>
      </dsp:nvSpPr>
      <dsp:spPr>
        <a:xfrm>
          <a:off x="0" y="3064074"/>
          <a:ext cx="3718456" cy="1458031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Where else to look</a:t>
          </a:r>
          <a:endParaRPr lang="en-CA" sz="2800" kern="1200"/>
        </a:p>
      </dsp:txBody>
      <dsp:txXfrm>
        <a:off x="71175" y="3135249"/>
        <a:ext cx="3576106" cy="13156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F12DB-FB13-42BE-BAFC-EDE2271D75B6}" type="datetimeFigureOut">
              <a:rPr lang="en-CA" smtClean="0"/>
              <a:t>2024-10-18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4C9A43-7CF5-4045-874A-78BAEBF1565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33395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windows/configuration/assigned-access/recommendations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windows/client-management/mdm/assignedaccess-csp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windows/configuration/assigned-access/examples?pivots=windows-11#restricted-user-experience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D6229-7386-A84C-B5FB-E4553E8622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655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FF67D-ECB5-73E6-F894-9028CE0A6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3F7C74-6D6F-FD51-962A-37AAB86DD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ACDDA4-0F96-F3D8-B65C-B60690A594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r>
              <a:rPr lang="en-US" sz="2800" b="0" i="0" dirty="0">
                <a:solidFill>
                  <a:srgbClr val="444444"/>
                </a:solidFill>
                <a:effectLst/>
                <a:highlight>
                  <a:srgbClr val="F5F5F5"/>
                </a:highlight>
                <a:latin typeface="Calibri" panose="020F0502020204030204" pitchFamily="34" charset="0"/>
              </a:rPr>
              <a:t>Allowed Variables for </a:t>
            </a:r>
            <a:r>
              <a:rPr lang="en-US" sz="2800" b="0" i="0" dirty="0" err="1">
                <a:solidFill>
                  <a:srgbClr val="444444"/>
                </a:solidFill>
                <a:effectLst/>
                <a:highlight>
                  <a:srgbClr val="F5F5F5"/>
                </a:highlight>
                <a:latin typeface="Calibri" panose="020F0502020204030204" pitchFamily="34" charset="0"/>
              </a:rPr>
              <a:t>Applocker</a:t>
            </a:r>
            <a:r>
              <a:rPr lang="en-US" sz="2800" b="0" i="0" dirty="0">
                <a:solidFill>
                  <a:srgbClr val="444444"/>
                </a:solidFill>
                <a:effectLst/>
                <a:highlight>
                  <a:srgbClr val="F5F5F5"/>
                </a:highlight>
                <a:latin typeface="Calibri" panose="020F0502020204030204" pitchFamily="34" charset="0"/>
              </a:rPr>
              <a:t> (Doesn’t apply to Assigned Access XML):</a:t>
            </a:r>
          </a:p>
          <a:p>
            <a:pPr algn="l" rtl="0" fontAlgn="base"/>
            <a:r>
              <a:rPr lang="en-US" sz="2800" b="0" i="0" dirty="0">
                <a:solidFill>
                  <a:srgbClr val="444444"/>
                </a:solidFill>
                <a:effectLst/>
                <a:highlight>
                  <a:srgbClr val="F5F5F5"/>
                </a:highlight>
                <a:latin typeface="Calibri" panose="020F0502020204030204" pitchFamily="34" charset="0"/>
              </a:rPr>
              <a:t>Windows directory or drive			AppLocker path variable	Windows environment variable</a:t>
            </a:r>
          </a:p>
          <a:p>
            <a:pPr algn="l" rtl="0" fontAlgn="base"/>
            <a:r>
              <a:rPr lang="en-US" sz="2800" b="0" i="0" dirty="0">
                <a:solidFill>
                  <a:srgbClr val="444444"/>
                </a:solidFill>
                <a:effectLst/>
                <a:highlight>
                  <a:srgbClr val="F5F5F5"/>
                </a:highlight>
                <a:latin typeface="Calibri" panose="020F0502020204030204" pitchFamily="34" charset="0"/>
              </a:rPr>
              <a:t>Windows				%WINDIR%		%</a:t>
            </a:r>
            <a:r>
              <a:rPr lang="en-US" sz="2800" b="0" i="0" dirty="0" err="1">
                <a:solidFill>
                  <a:srgbClr val="444444"/>
                </a:solidFill>
                <a:effectLst/>
                <a:highlight>
                  <a:srgbClr val="F5F5F5"/>
                </a:highlight>
                <a:latin typeface="Calibri" panose="020F0502020204030204" pitchFamily="34" charset="0"/>
              </a:rPr>
              <a:t>SystemRoot</a:t>
            </a:r>
            <a:r>
              <a:rPr lang="en-US" sz="2800" b="0" i="0" dirty="0">
                <a:solidFill>
                  <a:srgbClr val="444444"/>
                </a:solidFill>
                <a:effectLst/>
                <a:highlight>
                  <a:srgbClr val="F5F5F5"/>
                </a:highlight>
                <a:latin typeface="Calibri" panose="020F0502020204030204" pitchFamily="34" charset="0"/>
              </a:rPr>
              <a:t>%</a:t>
            </a:r>
          </a:p>
          <a:p>
            <a:pPr algn="l" rtl="0" fontAlgn="base"/>
            <a:r>
              <a:rPr lang="en-US" sz="2800" b="0" i="0" dirty="0">
                <a:solidFill>
                  <a:srgbClr val="444444"/>
                </a:solidFill>
                <a:effectLst/>
                <a:highlight>
                  <a:srgbClr val="F5F5F5"/>
                </a:highlight>
                <a:latin typeface="Calibri" panose="020F0502020204030204" pitchFamily="34" charset="0"/>
              </a:rPr>
              <a:t>System32 and sysWOW64			%SYSTEM32%		%</a:t>
            </a:r>
            <a:r>
              <a:rPr lang="en-US" sz="2800" b="0" i="0" dirty="0" err="1">
                <a:solidFill>
                  <a:srgbClr val="444444"/>
                </a:solidFill>
                <a:effectLst/>
                <a:highlight>
                  <a:srgbClr val="F5F5F5"/>
                </a:highlight>
                <a:latin typeface="Calibri" panose="020F0502020204030204" pitchFamily="34" charset="0"/>
              </a:rPr>
              <a:t>SystemDirectory</a:t>
            </a:r>
            <a:r>
              <a:rPr lang="en-US" sz="2800" b="0" i="0" dirty="0">
                <a:solidFill>
                  <a:srgbClr val="444444"/>
                </a:solidFill>
                <a:effectLst/>
                <a:highlight>
                  <a:srgbClr val="F5F5F5"/>
                </a:highlight>
                <a:latin typeface="Calibri" panose="020F0502020204030204" pitchFamily="34" charset="0"/>
              </a:rPr>
              <a:t>%</a:t>
            </a:r>
          </a:p>
          <a:p>
            <a:pPr algn="l" rtl="0" fontAlgn="base"/>
            <a:r>
              <a:rPr lang="en-US" sz="2800" b="0" i="0" dirty="0">
                <a:solidFill>
                  <a:srgbClr val="444444"/>
                </a:solidFill>
                <a:effectLst/>
                <a:highlight>
                  <a:srgbClr val="F5F5F5"/>
                </a:highlight>
                <a:latin typeface="Calibri" panose="020F0502020204030204" pitchFamily="34" charset="0"/>
              </a:rPr>
              <a:t>Windows installation directory		%OSDRIVE%		%</a:t>
            </a:r>
            <a:r>
              <a:rPr lang="en-US" sz="2800" b="0" i="0" dirty="0" err="1">
                <a:solidFill>
                  <a:srgbClr val="444444"/>
                </a:solidFill>
                <a:effectLst/>
                <a:highlight>
                  <a:srgbClr val="F5F5F5"/>
                </a:highlight>
                <a:latin typeface="Calibri" panose="020F0502020204030204" pitchFamily="34" charset="0"/>
              </a:rPr>
              <a:t>SystemDrive</a:t>
            </a:r>
            <a:r>
              <a:rPr lang="en-US" sz="2800" b="0" i="0" dirty="0">
                <a:solidFill>
                  <a:srgbClr val="444444"/>
                </a:solidFill>
                <a:effectLst/>
                <a:highlight>
                  <a:srgbClr val="F5F5F5"/>
                </a:highlight>
                <a:latin typeface="Calibri" panose="020F0502020204030204" pitchFamily="34" charset="0"/>
              </a:rPr>
              <a:t>%</a:t>
            </a:r>
          </a:p>
          <a:p>
            <a:pPr algn="l" rtl="0" fontAlgn="base"/>
            <a:r>
              <a:rPr lang="en-US" sz="2800" b="0" i="0" dirty="0">
                <a:solidFill>
                  <a:srgbClr val="444444"/>
                </a:solidFill>
                <a:effectLst/>
                <a:highlight>
                  <a:srgbClr val="F5F5F5"/>
                </a:highlight>
                <a:latin typeface="Calibri" panose="020F0502020204030204" pitchFamily="34" charset="0"/>
              </a:rPr>
              <a:t>Program Files				%PROGRAMFILES%	%</a:t>
            </a:r>
            <a:r>
              <a:rPr lang="en-US" sz="2800" b="0" i="0" dirty="0" err="1">
                <a:solidFill>
                  <a:srgbClr val="444444"/>
                </a:solidFill>
                <a:effectLst/>
                <a:highlight>
                  <a:srgbClr val="F5F5F5"/>
                </a:highlight>
                <a:latin typeface="Calibri" panose="020F0502020204030204" pitchFamily="34" charset="0"/>
              </a:rPr>
              <a:t>ProgramFiles</a:t>
            </a:r>
            <a:r>
              <a:rPr lang="en-US" sz="2800" b="0" i="0" dirty="0">
                <a:solidFill>
                  <a:srgbClr val="444444"/>
                </a:solidFill>
                <a:effectLst/>
                <a:highlight>
                  <a:srgbClr val="F5F5F5"/>
                </a:highlight>
                <a:latin typeface="Calibri" panose="020F0502020204030204" pitchFamily="34" charset="0"/>
              </a:rPr>
              <a:t>% and %</a:t>
            </a:r>
            <a:r>
              <a:rPr lang="en-US" sz="2800" b="0" i="0" dirty="0" err="1">
                <a:solidFill>
                  <a:srgbClr val="444444"/>
                </a:solidFill>
                <a:effectLst/>
                <a:highlight>
                  <a:srgbClr val="F5F5F5"/>
                </a:highlight>
                <a:latin typeface="Calibri" panose="020F0502020204030204" pitchFamily="34" charset="0"/>
              </a:rPr>
              <a:t>ProgramFiles</a:t>
            </a:r>
            <a:r>
              <a:rPr lang="en-US" sz="2800" b="0" i="0" dirty="0">
                <a:solidFill>
                  <a:srgbClr val="444444"/>
                </a:solidFill>
                <a:effectLst/>
                <a:highlight>
                  <a:srgbClr val="F5F5F5"/>
                </a:highlight>
                <a:latin typeface="Calibri" panose="020F0502020204030204" pitchFamily="34" charset="0"/>
              </a:rPr>
              <a:t>(x86)%</a:t>
            </a:r>
          </a:p>
          <a:p>
            <a:pPr algn="l" rtl="0" fontAlgn="base"/>
            <a:r>
              <a:rPr lang="en-US" sz="2800" b="0" i="0" dirty="0">
                <a:solidFill>
                  <a:srgbClr val="444444"/>
                </a:solidFill>
                <a:effectLst/>
                <a:highlight>
                  <a:srgbClr val="F5F5F5"/>
                </a:highlight>
                <a:latin typeface="Calibri" panose="020F0502020204030204" pitchFamily="34" charset="0"/>
              </a:rPr>
              <a:t>Removable media (for example, CD or DVD)		%REMOVABLE%	</a:t>
            </a:r>
          </a:p>
          <a:p>
            <a:pPr algn="l" rtl="0" fontAlgn="base"/>
            <a:r>
              <a:rPr lang="en-US" sz="2800" b="0" i="0" dirty="0">
                <a:solidFill>
                  <a:srgbClr val="444444"/>
                </a:solidFill>
                <a:effectLst/>
                <a:highlight>
                  <a:srgbClr val="F5F5F5"/>
                </a:highlight>
                <a:latin typeface="Calibri" panose="020F0502020204030204" pitchFamily="34" charset="0"/>
              </a:rPr>
              <a:t>Removable storage device (for example, USB flash drive)	%HOT%	</a:t>
            </a:r>
          </a:p>
          <a:p>
            <a:pPr algn="l" rtl="0" fontAlgn="base"/>
            <a:endParaRPr lang="en-US" sz="2800" b="0" i="0" dirty="0">
              <a:solidFill>
                <a:srgbClr val="444444"/>
              </a:solidFill>
              <a:effectLst/>
              <a:highlight>
                <a:srgbClr val="F5F5F5"/>
              </a:highlight>
              <a:latin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C33A3-9CCD-FC4E-C879-BFEF6DDD62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90752">
              <a:defRPr/>
            </a:pPr>
            <a:fld id="{198D6229-7386-A84C-B5FB-E4553E862213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90752">
                <a:defRPr/>
              </a:pPr>
              <a:t>10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29023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FF67D-ECB5-73E6-F894-9028CE0A6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3F7C74-6D6F-FD51-962A-37AAB86DD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ACDDA4-0F96-F3D8-B65C-B60690A594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Other Recommendations - Windows Update, Power Settings, Keyboard Filter, Lock screen notifications</a:t>
            </a:r>
          </a:p>
          <a:p>
            <a:pPr marL="6858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hlinkClick r:id="rId3"/>
              </a:rPr>
              <a:t>https://learn.microsoft.com/en-us/windows/configuration/assigned-access/recommendations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6858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Start Menu Lockdown</a:t>
            </a:r>
          </a:p>
          <a:p>
            <a:pPr marL="10287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User Sign Out/Switch User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C33A3-9CCD-FC4E-C879-BFEF6DDD62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90752">
              <a:defRPr/>
            </a:pPr>
            <a:fld id="{198D6229-7386-A84C-B5FB-E4553E862213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90752">
                <a:defRPr/>
              </a:pPr>
              <a:t>11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702239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FF67D-ECB5-73E6-F894-9028CE0A6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3F7C74-6D6F-FD51-962A-37AAB86DD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ACDDA4-0F96-F3D8-B65C-B60690A594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Use with Autopilot Self Deploying Profile, but watch out: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</a:rPr>
              <a:t>Autologon</a:t>
            </a:r>
            <a:r>
              <a:rPr lang="en-US" sz="1800" dirty="0">
                <a:effectLst/>
                <a:latin typeface="Calibri" panose="020F0502020204030204" pitchFamily="34" charset="0"/>
              </a:rPr>
              <a:t> problems</a:t>
            </a:r>
          </a:p>
          <a:p>
            <a:pPr marL="6858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Fix with Remediation Script</a:t>
            </a:r>
          </a:p>
          <a:p>
            <a:pPr algn="l" rtl="0" fontAlgn="base"/>
            <a:endParaRPr lang="en-US" sz="2800" b="0" i="0" dirty="0">
              <a:solidFill>
                <a:srgbClr val="444444"/>
              </a:solidFill>
              <a:effectLst/>
              <a:highlight>
                <a:srgbClr val="F5F5F5"/>
              </a:highlight>
              <a:latin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C33A3-9CCD-FC4E-C879-BFEF6DDD62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90752">
              <a:defRPr/>
            </a:pPr>
            <a:fld id="{198D6229-7386-A84C-B5FB-E4553E862213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90752">
                <a:defRPr/>
              </a:pPr>
              <a:t>12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949980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FF67D-ECB5-73E6-F894-9028CE0A6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3F7C74-6D6F-FD51-962A-37AAB86DD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ACDDA4-0F96-F3D8-B65C-B60690A594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What is it?</a:t>
            </a:r>
          </a:p>
          <a:p>
            <a:pPr marL="6858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Just in time role access</a:t>
            </a:r>
          </a:p>
          <a:p>
            <a:pPr marL="10287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Elevate to roles when needed - No privileged access to steal!</a:t>
            </a:r>
          </a:p>
          <a:p>
            <a:pPr marL="6858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Concept: Active vs Eligible</a:t>
            </a:r>
          </a:p>
          <a:p>
            <a:pPr marL="10287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Active - User has role rights</a:t>
            </a:r>
          </a:p>
          <a:p>
            <a:pPr marL="10287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Eligible - User can ask for role rights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How do we use it?</a:t>
            </a:r>
          </a:p>
          <a:p>
            <a:pPr marL="6858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Elevation flow demo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How do we transition to it?</a:t>
            </a:r>
          </a:p>
          <a:p>
            <a:pPr marL="6858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Demo moving standing admin to eligible admin</a:t>
            </a:r>
          </a:p>
          <a:p>
            <a:pPr marL="10287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Include adding global reader.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C33A3-9CCD-FC4E-C879-BFEF6DDD62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90752">
              <a:defRPr/>
            </a:pPr>
            <a:fld id="{198D6229-7386-A84C-B5FB-E4553E862213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90752">
                <a:defRPr/>
              </a:pPr>
              <a:t>13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29927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FF67D-ECB5-73E6-F894-9028CE0A6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3F7C74-6D6F-FD51-962A-37AAB86DD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ACDDA4-0F96-F3D8-B65C-B60690A594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marR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800" b="0" dirty="0">
              <a:effectLst/>
              <a:latin typeface="Calibri" panose="020F0502020204030204" pitchFamily="34" charset="0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C33A3-9CCD-FC4E-C879-BFEF6DDD62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90752">
              <a:defRPr/>
            </a:pPr>
            <a:fld id="{198D6229-7386-A84C-B5FB-E4553E862213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90752">
                <a:defRPr/>
              </a:pPr>
              <a:t>14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5683658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FF67D-ECB5-73E6-F894-9028CE0A6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3F7C74-6D6F-FD51-962A-37AAB86DD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ACDDA4-0F96-F3D8-B65C-B60690A594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marR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800" b="0" dirty="0">
              <a:effectLst/>
              <a:latin typeface="Calibri" panose="020F0502020204030204" pitchFamily="34" charset="0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C33A3-9CCD-FC4E-C879-BFEF6DDD62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90752">
              <a:defRPr/>
            </a:pPr>
            <a:fld id="{198D6229-7386-A84C-B5FB-E4553E862213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90752">
                <a:defRPr/>
              </a:pPr>
              <a:t>15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180233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FF67D-ECB5-73E6-F894-9028CE0A6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3F7C74-6D6F-FD51-962A-37AAB86DD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ACDDA4-0F96-F3D8-B65C-B60690A594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71600" marR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800" b="0" dirty="0">
              <a:effectLst/>
              <a:latin typeface="Calibri" panose="020F0502020204030204" pitchFamily="34" charset="0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C33A3-9CCD-FC4E-C879-BFEF6DDD62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90752">
              <a:defRPr/>
            </a:pPr>
            <a:fld id="{198D6229-7386-A84C-B5FB-E4553E862213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90752">
                <a:defRPr/>
              </a:pPr>
              <a:t>16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48444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FF67D-ECB5-73E6-F894-9028CE0A6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3F7C74-6D6F-FD51-962A-37AAB86DD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ACDDA4-0F96-F3D8-B65C-B60690A594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C33A3-9CCD-FC4E-C879-BFEF6DDD62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90752">
              <a:defRPr/>
            </a:pPr>
            <a:fld id="{198D6229-7386-A84C-B5FB-E4553E862213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90752">
                <a:defRPr/>
              </a:pPr>
              <a:t>2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78027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9296" indent="-189296">
              <a:buFont typeface="Arial"/>
              <a:buChar char="•"/>
            </a:pP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D6229-7386-A84C-B5FB-E4553E8622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847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FF67D-ECB5-73E6-F894-9028CE0A6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3F7C74-6D6F-FD51-962A-37AAB86DD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ACDDA4-0F96-F3D8-B65C-B60690A594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r>
              <a:rPr lang="en-CA" b="0" i="0" dirty="0">
                <a:solidFill>
                  <a:srgbClr val="444444"/>
                </a:solidFill>
                <a:effectLst/>
                <a:highlight>
                  <a:srgbClr val="F5F5F5"/>
                </a:highlight>
                <a:latin typeface="Calibri" panose="020F0502020204030204" pitchFamily="34" charset="0"/>
              </a:rPr>
              <a:t>​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  <a:latin typeface="Aptos" panose="020B0004020202020204" pitchFamily="34" charset="0"/>
              </a:rPr>
              <a:t>Microsoft Cloud Solutions Architect</a:t>
            </a:r>
            <a:r>
              <a:rPr lang="en-US" b="0" i="0" dirty="0">
                <a:solidFill>
                  <a:srgbClr val="444444"/>
                </a:solidFill>
                <a:effectLst/>
                <a:highlight>
                  <a:srgbClr val="F5F5F5"/>
                </a:highlight>
                <a:latin typeface="Aptos" panose="020B0004020202020204" pitchFamily="34" charset="0"/>
              </a:rPr>
              <a:t>​</a:t>
            </a:r>
            <a:endParaRPr lang="en-US" b="0" i="0" dirty="0">
              <a:solidFill>
                <a:srgbClr val="444444"/>
              </a:solidFill>
              <a:effectLst/>
              <a:highlight>
                <a:srgbClr val="F5F5F5"/>
              </a:highlight>
              <a:latin typeface="Calibri" panose="020F0502020204030204" pitchFamily="34" charset="0"/>
            </a:endParaRPr>
          </a:p>
          <a:p>
            <a:pPr algn="l" rtl="0" fontAlgn="base"/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  <a:latin typeface="Aptos" panose="020B0004020202020204" pitchFamily="34" charset="0"/>
              </a:rPr>
              <a:t>Focus on Cloud Identity, Endpoint Management, Microsoft Security</a:t>
            </a:r>
            <a:r>
              <a:rPr lang="en-US" b="0" i="0" dirty="0">
                <a:solidFill>
                  <a:srgbClr val="444444"/>
                </a:solidFill>
                <a:effectLst/>
                <a:highlight>
                  <a:srgbClr val="F5F5F5"/>
                </a:highlight>
                <a:latin typeface="Aptos" panose="020B0004020202020204" pitchFamily="34" charset="0"/>
              </a:rPr>
              <a:t>​</a:t>
            </a:r>
            <a:endParaRPr lang="en-US" b="0" i="0" dirty="0">
              <a:solidFill>
                <a:srgbClr val="444444"/>
              </a:solidFill>
              <a:effectLst/>
              <a:highlight>
                <a:srgbClr val="F5F5F5"/>
              </a:highlight>
              <a:latin typeface="Calibri" panose="020F0502020204030204" pitchFamily="34" charset="0"/>
            </a:endParaRPr>
          </a:p>
          <a:p>
            <a:pPr algn="l" rtl="0" fontAlgn="base"/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  <a:latin typeface="Aptos" panose="020B0004020202020204" pitchFamily="34" charset="0"/>
              </a:rPr>
              <a:t>15 Years in K-12 IT at School District 72, Formerly Network and Security Analyst</a:t>
            </a:r>
            <a:r>
              <a:rPr lang="en-US" b="0" i="0" dirty="0">
                <a:solidFill>
                  <a:srgbClr val="444444"/>
                </a:solidFill>
                <a:effectLst/>
                <a:highlight>
                  <a:srgbClr val="F5F5F5"/>
                </a:highlight>
                <a:latin typeface="Aptos" panose="020B0004020202020204" pitchFamily="34" charset="0"/>
              </a:rPr>
              <a:t>​</a:t>
            </a:r>
            <a:endParaRPr lang="en-US" b="0" i="0" dirty="0">
              <a:solidFill>
                <a:srgbClr val="444444"/>
              </a:solidFill>
              <a:effectLst/>
              <a:highlight>
                <a:srgbClr val="F5F5F5"/>
              </a:highlight>
              <a:latin typeface="Calibri" panose="020F0502020204030204" pitchFamily="34" charset="0"/>
            </a:endParaRPr>
          </a:p>
          <a:p>
            <a:pPr algn="l" rtl="0" fontAlgn="base"/>
            <a:r>
              <a:rPr lang="en-GB" b="0" i="0" dirty="0">
                <a:solidFill>
                  <a:srgbClr val="444444"/>
                </a:solidFill>
                <a:effectLst/>
                <a:highlight>
                  <a:srgbClr val="F5F5F5"/>
                </a:highlight>
                <a:latin typeface="Aptos" panose="020B0004020202020204" pitchFamily="34" charset="0"/>
              </a:rPr>
              <a:t>​</a:t>
            </a:r>
            <a:endParaRPr lang="en-GB" b="0" i="0" dirty="0">
              <a:solidFill>
                <a:srgbClr val="444444"/>
              </a:solidFill>
              <a:effectLst/>
              <a:highlight>
                <a:srgbClr val="F5F5F5"/>
              </a:highlight>
              <a:latin typeface="Calibri" panose="020F0502020204030204" pitchFamily="34" charset="0"/>
            </a:endParaRPr>
          </a:p>
          <a:p>
            <a:pPr algn="l" rtl="0" fontAlgn="base"/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  <a:latin typeface="Aptos" panose="020B0004020202020204" pitchFamily="34" charset="0"/>
              </a:rPr>
              <a:t>I also love talking about Smart Homes, 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  <a:latin typeface="Aptos" panose="020B0004020202020204" pitchFamily="34" charset="0"/>
              </a:rPr>
              <a:t>Locksports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  <a:latin typeface="Aptos" panose="020B0004020202020204" pitchFamily="34" charset="0"/>
              </a:rPr>
              <a:t>, and most recently </a:t>
            </a:r>
            <a:r>
              <a:rPr lang="en-GB" b="0" i="0" u="none" strike="noStrike" dirty="0" err="1">
                <a:solidFill>
                  <a:srgbClr val="000000"/>
                </a:solidFill>
                <a:effectLst/>
                <a:highlight>
                  <a:srgbClr val="F5F5F5"/>
                </a:highlight>
                <a:latin typeface="Aptos" panose="020B0004020202020204" pitchFamily="34" charset="0"/>
              </a:rPr>
              <a:t>Meshtastic</a:t>
            </a:r>
            <a:r>
              <a:rPr lang="en-GB" b="0" i="0" u="none" strike="noStrike" dirty="0">
                <a:solidFill>
                  <a:srgbClr val="000000"/>
                </a:solidFill>
                <a:effectLst/>
                <a:highlight>
                  <a:srgbClr val="F5F5F5"/>
                </a:highlight>
                <a:latin typeface="Aptos" panose="020B0004020202020204" pitchFamily="34" charset="0"/>
              </a:rPr>
              <a:t> Radios</a:t>
            </a:r>
            <a:r>
              <a:rPr lang="en-US" b="0" i="0" dirty="0">
                <a:solidFill>
                  <a:srgbClr val="444444"/>
                </a:solidFill>
                <a:effectLst/>
                <a:highlight>
                  <a:srgbClr val="F5F5F5"/>
                </a:highlight>
                <a:latin typeface="Aptos" panose="020B0004020202020204" pitchFamily="34" charset="0"/>
              </a:rPr>
              <a:t>​</a:t>
            </a:r>
            <a:endParaRPr lang="en-US" b="0" i="0" dirty="0">
              <a:solidFill>
                <a:srgbClr val="444444"/>
              </a:solidFill>
              <a:effectLst/>
              <a:highlight>
                <a:srgbClr val="F5F5F5"/>
              </a:highlight>
              <a:latin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C33A3-9CCD-FC4E-C879-BFEF6DDD62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90752">
              <a:defRPr/>
            </a:pPr>
            <a:fld id="{198D6229-7386-A84C-B5FB-E4553E862213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90752">
                <a:defRPr/>
              </a:pPr>
              <a:t>4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09345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FF67D-ECB5-73E6-F894-9028CE0A6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3F7C74-6D6F-FD51-962A-37AAB86DD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ACDDA4-0F96-F3D8-B65C-B60690A594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r>
              <a:rPr lang="en-US" sz="2800" b="0" i="0" dirty="0">
                <a:solidFill>
                  <a:srgbClr val="444444"/>
                </a:solidFill>
                <a:effectLst/>
                <a:highlight>
                  <a:srgbClr val="F5F5F5"/>
                </a:highlight>
                <a:latin typeface="Calibri" panose="020F0502020204030204" pitchFamily="34" charset="0"/>
              </a:rPr>
              <a:t>Single App</a:t>
            </a:r>
          </a:p>
          <a:p>
            <a:pPr algn="l" rtl="0" fontAlgn="base"/>
            <a:r>
              <a:rPr lang="en-US" sz="2800" b="0" i="0" dirty="0">
                <a:solidFill>
                  <a:srgbClr val="444444"/>
                </a:solidFill>
                <a:effectLst/>
                <a:highlight>
                  <a:srgbClr val="F5F5F5"/>
                </a:highlight>
                <a:latin typeface="Calibri" panose="020F0502020204030204" pitchFamily="34" charset="0"/>
              </a:rPr>
              <a:t>Digital Signage, Single use Appliances</a:t>
            </a:r>
          </a:p>
          <a:p>
            <a:pPr algn="l" rtl="0" fontAlgn="base"/>
            <a:endParaRPr lang="en-US" sz="2800" b="0" i="0" dirty="0">
              <a:solidFill>
                <a:srgbClr val="444444"/>
              </a:solidFill>
              <a:effectLst/>
              <a:highlight>
                <a:srgbClr val="F5F5F5"/>
              </a:highlight>
              <a:latin typeface="Calibri" panose="020F0502020204030204" pitchFamily="34" charset="0"/>
            </a:endParaRPr>
          </a:p>
          <a:p>
            <a:pPr algn="l" rtl="0" fontAlgn="base"/>
            <a:r>
              <a:rPr lang="en-US" sz="2800" b="0" i="0" dirty="0">
                <a:solidFill>
                  <a:srgbClr val="444444"/>
                </a:solidFill>
                <a:effectLst/>
                <a:highlight>
                  <a:srgbClr val="F5F5F5"/>
                </a:highlight>
                <a:latin typeface="Calibri" panose="020F0502020204030204" pitchFamily="34" charset="0"/>
              </a:rPr>
              <a:t>Multi App</a:t>
            </a:r>
          </a:p>
          <a:p>
            <a:pPr algn="l" rtl="0" fontAlgn="base"/>
            <a:r>
              <a:rPr lang="en-US" sz="2800" b="0" i="0" dirty="0">
                <a:solidFill>
                  <a:srgbClr val="444444"/>
                </a:solidFill>
                <a:effectLst/>
                <a:highlight>
                  <a:srgbClr val="F5F5F5"/>
                </a:highlight>
                <a:latin typeface="Calibri" panose="020F0502020204030204" pitchFamily="34" charset="0"/>
              </a:rPr>
              <a:t>Stripped down user interface, scoped application access, used for limited use scenarios</a:t>
            </a:r>
          </a:p>
          <a:p>
            <a:pPr algn="l" rtl="0" fontAlgn="base"/>
            <a:endParaRPr lang="en-US" sz="2800" b="0" i="0" dirty="0">
              <a:solidFill>
                <a:srgbClr val="444444"/>
              </a:solidFill>
              <a:effectLst/>
              <a:highlight>
                <a:srgbClr val="F5F5F5"/>
              </a:highlight>
              <a:latin typeface="Calibri" panose="020F0502020204030204" pitchFamily="34" charset="0"/>
            </a:endParaRPr>
          </a:p>
          <a:p>
            <a:pPr algn="l" rtl="0" fontAlgn="base"/>
            <a:endParaRPr lang="en-US" sz="2800" b="0" i="0" dirty="0">
              <a:solidFill>
                <a:srgbClr val="444444"/>
              </a:solidFill>
              <a:effectLst/>
              <a:highlight>
                <a:srgbClr val="F5F5F5"/>
              </a:highlight>
              <a:latin typeface="Calibri" panose="020F0502020204030204" pitchFamily="34" charset="0"/>
            </a:endParaRPr>
          </a:p>
          <a:p>
            <a:pPr algn="l" rtl="0" fontAlgn="base"/>
            <a:endParaRPr lang="en-US" sz="2800" b="0" i="0" dirty="0">
              <a:solidFill>
                <a:srgbClr val="444444"/>
              </a:solidFill>
              <a:effectLst/>
              <a:highlight>
                <a:srgbClr val="F5F5F5"/>
              </a:highlight>
              <a:latin typeface="Calibri" panose="020F0502020204030204" pitchFamily="34" charset="0"/>
            </a:endParaRPr>
          </a:p>
          <a:p>
            <a:pPr algn="l" rtl="0" fontAlgn="base"/>
            <a:endParaRPr lang="en-US" sz="2800" b="0" i="0" dirty="0">
              <a:solidFill>
                <a:srgbClr val="444444"/>
              </a:solidFill>
              <a:effectLst/>
              <a:highlight>
                <a:srgbClr val="F5F5F5"/>
              </a:highlight>
              <a:latin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C33A3-9CCD-FC4E-C879-BFEF6DDD62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90752">
              <a:defRPr/>
            </a:pPr>
            <a:fld id="{198D6229-7386-A84C-B5FB-E4553E862213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90752">
                <a:defRPr/>
              </a:pPr>
              <a:t>5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05427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FF67D-ECB5-73E6-F894-9028CE0A6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3F7C74-6D6F-FD51-962A-37AAB86DD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ACDDA4-0F96-F3D8-B65C-B60690A594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r>
              <a:rPr lang="en-US" sz="2800" b="0" i="0" dirty="0">
                <a:solidFill>
                  <a:srgbClr val="444444"/>
                </a:solidFill>
                <a:effectLst/>
                <a:highlight>
                  <a:srgbClr val="F5F5F5"/>
                </a:highlight>
                <a:latin typeface="Calibri" panose="020F0502020204030204" pitchFamily="34" charset="0"/>
              </a:rPr>
              <a:t>Guess What? Microsoft has sort of washed their hands of this…</a:t>
            </a:r>
          </a:p>
          <a:p>
            <a:pPr algn="l" rtl="0" fontAlgn="base"/>
            <a:r>
              <a:rPr lang="en-US" sz="2800" b="0" i="0" dirty="0">
                <a:solidFill>
                  <a:srgbClr val="444444"/>
                </a:solidFill>
                <a:effectLst/>
                <a:highlight>
                  <a:srgbClr val="F5F5F5"/>
                </a:highlight>
                <a:latin typeface="Calibri" panose="020F0502020204030204" pitchFamily="34" charset="0"/>
              </a:rPr>
              <a:t>Despite this, it still works, and it’s supposed to work.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C33A3-9CCD-FC4E-C879-BFEF6DDD62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90752">
              <a:defRPr/>
            </a:pPr>
            <a:fld id="{198D6229-7386-A84C-B5FB-E4553E862213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90752">
                <a:defRPr/>
              </a:pPr>
              <a:t>6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8157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FF67D-ECB5-73E6-F894-9028CE0A6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3F7C74-6D6F-FD51-962A-37AAB86DD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ACDDA4-0F96-F3D8-B65C-B60690A594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Config Policy Template?</a:t>
            </a:r>
          </a:p>
          <a:p>
            <a:pPr marL="6858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Totally broken in Win 11 - Avoid entirely</a:t>
            </a:r>
          </a:p>
          <a:p>
            <a:pPr marL="6858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Only uses Assigned Access Definitions from 2018 (1809)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C33A3-9CCD-FC4E-C879-BFEF6DDD62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90752">
              <a:defRPr/>
            </a:pPr>
            <a:fld id="{198D6229-7386-A84C-B5FB-E4553E862213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90752">
                <a:defRPr/>
              </a:pPr>
              <a:t>7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55685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FF67D-ECB5-73E6-F894-9028CE0A6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3F7C74-6D6F-FD51-962A-37AAB86DD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ACDDA4-0F96-F3D8-B65C-B60690A594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Uses the Assigned Access CSP</a:t>
            </a:r>
          </a:p>
          <a:p>
            <a:pPr marL="10287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hlinkClick r:id="rId3"/>
              </a:rPr>
              <a:t>https://learn.microsoft.com/en-us/windows/client-management/mdm/assignedaccess-csp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pPr marL="10287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./Vendor/MSFT/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AssignedAccess</a:t>
            </a:r>
            <a:r>
              <a:rPr lang="en-US" sz="1800" dirty="0">
                <a:effectLst/>
                <a:latin typeface="Calibri" panose="020F0502020204030204" pitchFamily="34" charset="0"/>
              </a:rPr>
              <a:t>/Configuration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C33A3-9CCD-FC4E-C879-BFEF6DDD62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90752">
              <a:defRPr/>
            </a:pPr>
            <a:fld id="{198D6229-7386-A84C-B5FB-E4553E862213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90752">
                <a:defRPr/>
              </a:pPr>
              <a:t>8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61553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FF67D-ECB5-73E6-F894-9028CE0A6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3F7C74-6D6F-FD51-962A-37AAB86DD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ACDDA4-0F96-F3D8-B65C-B60690A594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</a:rPr>
              <a:t>Needs a Properly formatted XML File</a:t>
            </a:r>
          </a:p>
          <a:p>
            <a:pPr marL="10287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hlinkClick r:id="rId3"/>
              </a:rPr>
              <a:t>https://learn.microsoft.com/en-us/windows/configuration/assigned-access/examples?pivots=windows-11#restricted-user-experience</a:t>
            </a:r>
            <a:endParaRPr lang="en-US" sz="1800" dirty="0">
              <a:effectLst/>
              <a:latin typeface="Calibri" panose="020F0502020204030204" pitchFamily="34" charset="0"/>
            </a:endParaRPr>
          </a:p>
          <a:p>
            <a:pPr algn="l" rtl="0" fontAlgn="base"/>
            <a:endParaRPr lang="en-US" sz="2800" b="0" i="0" dirty="0">
              <a:solidFill>
                <a:srgbClr val="444444"/>
              </a:solidFill>
              <a:effectLst/>
              <a:highlight>
                <a:srgbClr val="F5F5F5"/>
              </a:highlight>
              <a:latin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C33A3-9CCD-FC4E-C879-BFEF6DDD62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90752">
              <a:defRPr/>
            </a:pPr>
            <a:fld id="{198D6229-7386-A84C-B5FB-E4553E862213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90752">
                <a:defRPr/>
              </a:pPr>
              <a:t>9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86011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885D51-611C-25AA-60EF-63DA660AD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C3CFFF-4D18-79DC-9187-FD09F6319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2A807-F7F4-E714-D993-5C8FED7BA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72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531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885D51-611C-25AA-60EF-63DA660AD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C3CFFF-4D18-79DC-9187-FD09F6319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2A807-F7F4-E714-D993-5C8FED7BA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709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9A4E2E-5541-2C4A-1BB8-F527C83D7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2FDB4-0279-34D1-BBE3-22EC79DC14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E4BC10-416F-956F-8592-D64C0608FD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5A9A43-CCCD-2F62-2160-EA1EB5C9F5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2F767-CD58-6821-26DC-C4DAE5AA9B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5CE7E3-989E-4DE0-BC48-6A2D9D3A33A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90500" y="6545580"/>
            <a:ext cx="817563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CA" sz="8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Sensitivity: Internal</a:t>
            </a:r>
          </a:p>
        </p:txBody>
      </p:sp>
    </p:spTree>
    <p:extLst>
      <p:ext uri="{BB962C8B-B14F-4D97-AF65-F5344CB8AC3E}">
        <p14:creationId xmlns:p14="http://schemas.microsoft.com/office/powerpoint/2010/main" val="76629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975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4.png"/><Relationship Id="rId7" Type="http://schemas.openxmlformats.org/officeDocument/2006/relationships/diagramLayout" Target="../diagrams/layout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5" Type="http://schemas.openxmlformats.org/officeDocument/2006/relationships/image" Target="../media/image6.png"/><Relationship Id="rId10" Type="http://schemas.microsoft.com/office/2007/relationships/diagramDrawing" Target="../diagrams/drawing3.xml"/><Relationship Id="rId4" Type="http://schemas.openxmlformats.org/officeDocument/2006/relationships/image" Target="../media/image5.png"/><Relationship Id="rId9" Type="http://schemas.openxmlformats.org/officeDocument/2006/relationships/diagramColors" Target="../diagrams/colors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www.publicdomainpictures.net/es/view-image.php?image=340254&amp;picture=cerrado-tienda-cerrada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Data" Target="../diagrams/data5.xml"/><Relationship Id="rId3" Type="http://schemas.openxmlformats.org/officeDocument/2006/relationships/image" Target="../media/image4.png"/><Relationship Id="rId7" Type="http://schemas.openxmlformats.org/officeDocument/2006/relationships/diagramData" Target="../diagrams/data4.xml"/><Relationship Id="rId12" Type="http://schemas.openxmlformats.org/officeDocument/2006/relationships/image" Target="../media/image44.jpg"/><Relationship Id="rId1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6" Type="http://schemas.openxmlformats.org/officeDocument/2006/relationships/diagramColors" Target="../diagrams/colors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11" Type="http://schemas.microsoft.com/office/2007/relationships/diagramDrawing" Target="../diagrams/drawing4.xml"/><Relationship Id="rId5" Type="http://schemas.openxmlformats.org/officeDocument/2006/relationships/image" Target="../media/image6.png"/><Relationship Id="rId15" Type="http://schemas.openxmlformats.org/officeDocument/2006/relationships/diagramQuickStyle" Target="../diagrams/quickStyle5.xml"/><Relationship Id="rId10" Type="http://schemas.openxmlformats.org/officeDocument/2006/relationships/diagramColors" Target="../diagrams/colors4.xml"/><Relationship Id="rId4" Type="http://schemas.openxmlformats.org/officeDocument/2006/relationships/image" Target="../media/image5.png"/><Relationship Id="rId9" Type="http://schemas.openxmlformats.org/officeDocument/2006/relationships/diagramQuickStyle" Target="../diagrams/quickStyle4.xml"/><Relationship Id="rId14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image" Target="../media/image4.png"/><Relationship Id="rId7" Type="http://schemas.openxmlformats.org/officeDocument/2006/relationships/diagramLayout" Target="../diagrams/layout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6.xml"/><Relationship Id="rId5" Type="http://schemas.openxmlformats.org/officeDocument/2006/relationships/image" Target="../media/image6.png"/><Relationship Id="rId10" Type="http://schemas.microsoft.com/office/2007/relationships/diagramDrawing" Target="../diagrams/drawing6.xml"/><Relationship Id="rId4" Type="http://schemas.openxmlformats.org/officeDocument/2006/relationships/image" Target="../media/image5.png"/><Relationship Id="rId9" Type="http://schemas.openxmlformats.org/officeDocument/2006/relationships/diagramColors" Target="../diagrams/colors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.png"/><Relationship Id="rId7" Type="http://schemas.openxmlformats.org/officeDocument/2006/relationships/hyperlink" Target="mailto:Matthew.Armitage@steeves.ne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atthew-armitage-steeves/wpninjaca/blob/main/Multi-Application%20Kiosk%20Mode%20with%20Intune%20and%20Windows%2011/applocker-example.xml" TargetMode="External"/><Relationship Id="rId13" Type="http://schemas.openxmlformats.org/officeDocument/2006/relationships/hyperlink" Target="https://github.com/matthew-armitage-steeves/wpninjaca/blob/main/Multi-Application%20Kiosk%20Mode%20with%20Intune%20and%20Windows%2011/Remediate-RegistrySettings.ps1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github.com/matthew-armitage-steeves/wpninjaca/blob/main/Multi-Application%20Kiosk%20Mode%20with%20Intune%20and%20Windows%2011/assignedaccessprofile-singleapp.xml" TargetMode="External"/><Relationship Id="rId12" Type="http://schemas.openxmlformats.org/officeDocument/2006/relationships/hyperlink" Target="https://github.com/matthew-armitage-steeves/wpninjaca/blob/main/Multi-Application%20Kiosk%20Mode%20with%20Intune%20and%20Windows%2011/Detect-RegistrySettings.ps1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atthew-armitage-steeves/wpninjaca/blob/main/Multi-Application%20Kiosk%20Mode%20with%20Intune%20and%20Windows%2011/assignedaccessprofile-multiapp.xml" TargetMode="External"/><Relationship Id="rId11" Type="http://schemas.openxmlformats.org/officeDocument/2006/relationships/hyperlink" Target="https://github.com/matthew-armitage-steeves/wpninjaca/blob/main/Multi-Application%20Kiosk%20Mode%20with%20Intune%20and%20Windows%2011/Fix-KioskMode.ps1" TargetMode="External"/><Relationship Id="rId5" Type="http://schemas.openxmlformats.org/officeDocument/2006/relationships/image" Target="../media/image6.png"/><Relationship Id="rId10" Type="http://schemas.openxmlformats.org/officeDocument/2006/relationships/hyperlink" Target="https://github.com/matthew-armitage-steeves/wpninjaca/blob/main/Multi-Application%20Kiosk%20Mode%20with%20Intune%20and%20Windows%2011/applocker-assigned-access-output.xml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s://github.com/matthew-armitage-steeves/wpninjaca/blob/main/Multi-Application%20Kiosk%20Mode%20with%20Intune%20and%20Windows%2011/intune-config-template-ouput.xml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windows/configuration/assigned-access/policy-settings" TargetMode="External"/><Relationship Id="rId13" Type="http://schemas.openxmlformats.org/officeDocument/2006/relationships/hyperlink" Target="https://learn.microsoft.com/en-us/windows/configuration/store/find-aumid?tabs=ps" TargetMode="External"/><Relationship Id="rId18" Type="http://schemas.openxmlformats.org/officeDocument/2006/relationships/hyperlink" Target="https://lolbas-project.github.io/" TargetMode="External"/><Relationship Id="rId3" Type="http://schemas.openxmlformats.org/officeDocument/2006/relationships/image" Target="../media/image4.png"/><Relationship Id="rId21" Type="http://schemas.openxmlformats.org/officeDocument/2006/relationships/hyperlink" Target="https://learn.microsoft.com/en-us/windows/configuration/assigned-access/shell-launcher/configuration-file" TargetMode="External"/><Relationship Id="rId7" Type="http://schemas.openxmlformats.org/officeDocument/2006/relationships/hyperlink" Target="https://learn.microsoft.com/en-us/windows/configuration/assigned-access/examples?pivots=windows-11" TargetMode="External"/><Relationship Id="rId12" Type="http://schemas.openxmlformats.org/officeDocument/2006/relationships/hyperlink" Target="https://learn.microsoft.com/en-us/troubleshoot/windows-client/shell-experience/kiosk-mode-issues-troubleshooting" TargetMode="External"/><Relationship Id="rId17" Type="http://schemas.openxmlformats.org/officeDocument/2006/relationships/hyperlink" Target="https://hinchley.net/articles/an-approach-for-managing-microsoft-applocker-policies" TargetMode="External"/><Relationship Id="rId2" Type="http://schemas.openxmlformats.org/officeDocument/2006/relationships/notesSlide" Target="../notesSlides/notesSlide16.xml"/><Relationship Id="rId16" Type="http://schemas.openxmlformats.org/officeDocument/2006/relationships/hyperlink" Target="https://learn.microsoft.com/en-us/windows/security/application-security/application-control/app-control-for-business/applocker/understanding-the-path-rule-condition-in-applocker" TargetMode="External"/><Relationship Id="rId20" Type="http://schemas.openxmlformats.org/officeDocument/2006/relationships/hyperlink" Target="https://learn.microsoft.com/en-us/windows/iot/iot-enterprise/customize/shell-launch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rn.microsoft.com/en-us/windows/configuration/assigned-access/configuration-file?pivots=windows-11" TargetMode="External"/><Relationship Id="rId11" Type="http://schemas.openxmlformats.org/officeDocument/2006/relationships/hyperlink" Target="https://learn.microsoft.com/en-us/windows/client-management/mdm/policy-csp-kioskbrowser" TargetMode="External"/><Relationship Id="rId24" Type="http://schemas.openxmlformats.org/officeDocument/2006/relationships/hyperlink" Target="https://sysmansquad.com/2021/07/02/setting-environmental-variables-with-intune-and-proactive-remediations/" TargetMode="External"/><Relationship Id="rId5" Type="http://schemas.openxmlformats.org/officeDocument/2006/relationships/image" Target="../media/image6.png"/><Relationship Id="rId15" Type="http://schemas.openxmlformats.org/officeDocument/2006/relationships/hyperlink" Target="https://call4cloud.nl/applocker-event-log-troubleshooting-8004/" TargetMode="External"/><Relationship Id="rId23" Type="http://schemas.openxmlformats.org/officeDocument/2006/relationships/hyperlink" Target="https://learn.microsoft.com/en-us/windows/iot/iot-enterprise/customize/keyboardfilter-powershell-script-samples" TargetMode="External"/><Relationship Id="rId10" Type="http://schemas.openxmlformats.org/officeDocument/2006/relationships/hyperlink" Target="https://learn.microsoft.com/en-us/windows/client-management/mdm/assignedaccess-csp" TargetMode="External"/><Relationship Id="rId19" Type="http://schemas.openxmlformats.org/officeDocument/2006/relationships/hyperlink" Target="https://learn.microsoft.com/en-us/windows/configuration/assigned-access/shell-launcher/?tabs=intune" TargetMode="External"/><Relationship Id="rId4" Type="http://schemas.openxmlformats.org/officeDocument/2006/relationships/image" Target="../media/image5.png"/><Relationship Id="rId9" Type="http://schemas.openxmlformats.org/officeDocument/2006/relationships/hyperlink" Target="https://learn.microsoft.com/en-us/windows/configuration/assigned-access/xsd" TargetMode="External"/><Relationship Id="rId14" Type="http://schemas.openxmlformats.org/officeDocument/2006/relationships/hyperlink" Target="https://call4cloud.nl/lingering-deleting-old-applocker-policy/" TargetMode="External"/><Relationship Id="rId22" Type="http://schemas.openxmlformats.org/officeDocument/2006/relationships/hyperlink" Target="https://learn.microsoft.com/en-us/windows/iot/iot-enterprise/customize/keyboardfilter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4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6.png"/><Relationship Id="rId10" Type="http://schemas.microsoft.com/office/2007/relationships/diagramDrawing" Target="../diagrams/drawing1.xml"/><Relationship Id="rId4" Type="http://schemas.openxmlformats.org/officeDocument/2006/relationships/image" Target="../media/image5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6.png"/><Relationship Id="rId26" Type="http://schemas.openxmlformats.org/officeDocument/2006/relationships/image" Target="../media/image27.png"/><Relationship Id="rId3" Type="http://schemas.openxmlformats.org/officeDocument/2006/relationships/image" Target="../media/image7.png"/><Relationship Id="rId21" Type="http://schemas.openxmlformats.org/officeDocument/2006/relationships/image" Target="../media/image22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5.png"/><Relationship Id="rId25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5.png"/><Relationship Id="rId5" Type="http://schemas.openxmlformats.org/officeDocument/2006/relationships/image" Target="../media/image9.png"/><Relationship Id="rId15" Type="http://schemas.openxmlformats.org/officeDocument/2006/relationships/image" Target="../media/image19.jpg"/><Relationship Id="rId23" Type="http://schemas.openxmlformats.org/officeDocument/2006/relationships/image" Target="../media/image24.png"/><Relationship Id="rId10" Type="http://schemas.openxmlformats.org/officeDocument/2006/relationships/image" Target="../media/image14.png"/><Relationship Id="rId19" Type="http://schemas.openxmlformats.org/officeDocument/2006/relationships/image" Target="../media/image20.png"/><Relationship Id="rId4" Type="http://schemas.openxmlformats.org/officeDocument/2006/relationships/image" Target="../media/image8.jpe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mailto:Matthew.Armitage@steeves.net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4.pn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openxmlformats.org/officeDocument/2006/relationships/image" Target="../media/image6.png"/><Relationship Id="rId10" Type="http://schemas.microsoft.com/office/2007/relationships/diagramDrawing" Target="../diagrams/drawing2.xml"/><Relationship Id="rId4" Type="http://schemas.openxmlformats.org/officeDocument/2006/relationships/image" Target="../media/image5.png"/><Relationship Id="rId9" Type="http://schemas.openxmlformats.org/officeDocument/2006/relationships/diagramColors" Target="../diagrams/colors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learn.microsoft.com/en-us/troubleshoot/windows-client/shell-experience/kiosk-mode-issues-troubleshooting#multi-app-kiosk-issue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6.png"/><Relationship Id="rId10" Type="http://schemas.openxmlformats.org/officeDocument/2006/relationships/image" Target="../media/image35.svg"/><Relationship Id="rId4" Type="http://schemas.openxmlformats.org/officeDocument/2006/relationships/image" Target="../media/image5.png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4.png"/><Relationship Id="rId7" Type="http://schemas.openxmlformats.org/officeDocument/2006/relationships/image" Target="../media/image33.svg"/><Relationship Id="rId12" Type="http://schemas.openxmlformats.org/officeDocument/2006/relationships/image" Target="../media/image40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9.png"/><Relationship Id="rId5" Type="http://schemas.openxmlformats.org/officeDocument/2006/relationships/image" Target="../media/image6.png"/><Relationship Id="rId10" Type="http://schemas.openxmlformats.org/officeDocument/2006/relationships/image" Target="../media/image38.png"/><Relationship Id="rId4" Type="http://schemas.openxmlformats.org/officeDocument/2006/relationships/image" Target="../media/image5.png"/><Relationship Id="rId9" Type="http://schemas.openxmlformats.org/officeDocument/2006/relationships/image" Target="../media/image3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A93C5CE1-A95D-4447-9B06-000CCABDE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306" y="0"/>
            <a:ext cx="12200306" cy="6862672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78716" y="5699094"/>
            <a:ext cx="2195630" cy="8520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000" b="1"/>
          </a:p>
        </p:txBody>
      </p:sp>
      <p:sp>
        <p:nvSpPr>
          <p:cNvPr id="4" name="object 4"/>
          <p:cNvSpPr/>
          <p:nvPr/>
        </p:nvSpPr>
        <p:spPr>
          <a:xfrm>
            <a:off x="10173556" y="6456048"/>
            <a:ext cx="1776730" cy="139700"/>
          </a:xfrm>
          <a:custGeom>
            <a:avLst/>
            <a:gdLst/>
            <a:ahLst/>
            <a:cxnLst/>
            <a:rect l="l" t="t" r="r" b="b"/>
            <a:pathLst>
              <a:path w="1776729" h="139700">
                <a:moveTo>
                  <a:pt x="32816" y="24396"/>
                </a:moveTo>
                <a:lnTo>
                  <a:pt x="0" y="24396"/>
                </a:lnTo>
                <a:lnTo>
                  <a:pt x="34328" y="137312"/>
                </a:lnTo>
                <a:lnTo>
                  <a:pt x="65417" y="137312"/>
                </a:lnTo>
                <a:lnTo>
                  <a:pt x="76223" y="100393"/>
                </a:lnTo>
                <a:lnTo>
                  <a:pt x="52895" y="100393"/>
                </a:lnTo>
                <a:lnTo>
                  <a:pt x="32816" y="24396"/>
                </a:lnTo>
                <a:close/>
              </a:path>
              <a:path w="1776729" h="139700">
                <a:moveTo>
                  <a:pt x="111397" y="66497"/>
                </a:moveTo>
                <a:lnTo>
                  <a:pt x="86144" y="66497"/>
                </a:lnTo>
                <a:lnTo>
                  <a:pt x="105359" y="137312"/>
                </a:lnTo>
                <a:lnTo>
                  <a:pt x="136016" y="137312"/>
                </a:lnTo>
                <a:lnTo>
                  <a:pt x="147664" y="100393"/>
                </a:lnTo>
                <a:lnTo>
                  <a:pt x="120256" y="100393"/>
                </a:lnTo>
                <a:lnTo>
                  <a:pt x="111397" y="66497"/>
                </a:lnTo>
                <a:close/>
              </a:path>
              <a:path w="1776729" h="139700">
                <a:moveTo>
                  <a:pt x="100393" y="24396"/>
                </a:moveTo>
                <a:lnTo>
                  <a:pt x="74701" y="24396"/>
                </a:lnTo>
                <a:lnTo>
                  <a:pt x="52895" y="100393"/>
                </a:lnTo>
                <a:lnTo>
                  <a:pt x="76223" y="100393"/>
                </a:lnTo>
                <a:lnTo>
                  <a:pt x="86144" y="66497"/>
                </a:lnTo>
                <a:lnTo>
                  <a:pt x="111397" y="66497"/>
                </a:lnTo>
                <a:lnTo>
                  <a:pt x="100393" y="24396"/>
                </a:lnTo>
                <a:close/>
              </a:path>
              <a:path w="1776729" h="139700">
                <a:moveTo>
                  <a:pt x="171640" y="24396"/>
                </a:moveTo>
                <a:lnTo>
                  <a:pt x="141630" y="24396"/>
                </a:lnTo>
                <a:lnTo>
                  <a:pt x="120256" y="100393"/>
                </a:lnTo>
                <a:lnTo>
                  <a:pt x="147664" y="100393"/>
                </a:lnTo>
                <a:lnTo>
                  <a:pt x="171640" y="24396"/>
                </a:lnTo>
                <a:close/>
              </a:path>
              <a:path w="1776729" h="139700">
                <a:moveTo>
                  <a:pt x="214642" y="24396"/>
                </a:moveTo>
                <a:lnTo>
                  <a:pt x="181825" y="24396"/>
                </a:lnTo>
                <a:lnTo>
                  <a:pt x="216153" y="137312"/>
                </a:lnTo>
                <a:lnTo>
                  <a:pt x="247243" y="137312"/>
                </a:lnTo>
                <a:lnTo>
                  <a:pt x="258049" y="100393"/>
                </a:lnTo>
                <a:lnTo>
                  <a:pt x="234721" y="100393"/>
                </a:lnTo>
                <a:lnTo>
                  <a:pt x="214642" y="24396"/>
                </a:lnTo>
                <a:close/>
              </a:path>
              <a:path w="1776729" h="139700">
                <a:moveTo>
                  <a:pt x="293222" y="66497"/>
                </a:moveTo>
                <a:lnTo>
                  <a:pt x="267969" y="66497"/>
                </a:lnTo>
                <a:lnTo>
                  <a:pt x="287185" y="137312"/>
                </a:lnTo>
                <a:lnTo>
                  <a:pt x="317842" y="137312"/>
                </a:lnTo>
                <a:lnTo>
                  <a:pt x="329490" y="100393"/>
                </a:lnTo>
                <a:lnTo>
                  <a:pt x="302082" y="100393"/>
                </a:lnTo>
                <a:lnTo>
                  <a:pt x="293222" y="66497"/>
                </a:lnTo>
                <a:close/>
              </a:path>
              <a:path w="1776729" h="139700">
                <a:moveTo>
                  <a:pt x="282219" y="24396"/>
                </a:moveTo>
                <a:lnTo>
                  <a:pt x="256527" y="24396"/>
                </a:lnTo>
                <a:lnTo>
                  <a:pt x="234721" y="100393"/>
                </a:lnTo>
                <a:lnTo>
                  <a:pt x="258049" y="100393"/>
                </a:lnTo>
                <a:lnTo>
                  <a:pt x="267969" y="66497"/>
                </a:lnTo>
                <a:lnTo>
                  <a:pt x="293222" y="66497"/>
                </a:lnTo>
                <a:lnTo>
                  <a:pt x="282219" y="24396"/>
                </a:lnTo>
                <a:close/>
              </a:path>
              <a:path w="1776729" h="139700">
                <a:moveTo>
                  <a:pt x="353466" y="24396"/>
                </a:moveTo>
                <a:lnTo>
                  <a:pt x="323456" y="24396"/>
                </a:lnTo>
                <a:lnTo>
                  <a:pt x="302082" y="100393"/>
                </a:lnTo>
                <a:lnTo>
                  <a:pt x="329490" y="100393"/>
                </a:lnTo>
                <a:lnTo>
                  <a:pt x="353466" y="24396"/>
                </a:lnTo>
                <a:close/>
              </a:path>
              <a:path w="1776729" h="139700">
                <a:moveTo>
                  <a:pt x="396468" y="24396"/>
                </a:moveTo>
                <a:lnTo>
                  <a:pt x="363651" y="24396"/>
                </a:lnTo>
                <a:lnTo>
                  <a:pt x="397979" y="137312"/>
                </a:lnTo>
                <a:lnTo>
                  <a:pt x="429069" y="137312"/>
                </a:lnTo>
                <a:lnTo>
                  <a:pt x="439875" y="100393"/>
                </a:lnTo>
                <a:lnTo>
                  <a:pt x="416547" y="100393"/>
                </a:lnTo>
                <a:lnTo>
                  <a:pt x="396468" y="24396"/>
                </a:lnTo>
                <a:close/>
              </a:path>
              <a:path w="1776729" h="139700">
                <a:moveTo>
                  <a:pt x="475048" y="66497"/>
                </a:moveTo>
                <a:lnTo>
                  <a:pt x="449795" y="66497"/>
                </a:lnTo>
                <a:lnTo>
                  <a:pt x="469010" y="137312"/>
                </a:lnTo>
                <a:lnTo>
                  <a:pt x="499668" y="137312"/>
                </a:lnTo>
                <a:lnTo>
                  <a:pt x="511316" y="100393"/>
                </a:lnTo>
                <a:lnTo>
                  <a:pt x="483908" y="100393"/>
                </a:lnTo>
                <a:lnTo>
                  <a:pt x="475048" y="66497"/>
                </a:lnTo>
                <a:close/>
              </a:path>
              <a:path w="1776729" h="139700">
                <a:moveTo>
                  <a:pt x="464045" y="24396"/>
                </a:moveTo>
                <a:lnTo>
                  <a:pt x="438353" y="24396"/>
                </a:lnTo>
                <a:lnTo>
                  <a:pt x="416547" y="100393"/>
                </a:lnTo>
                <a:lnTo>
                  <a:pt x="439875" y="100393"/>
                </a:lnTo>
                <a:lnTo>
                  <a:pt x="449795" y="66497"/>
                </a:lnTo>
                <a:lnTo>
                  <a:pt x="475048" y="66497"/>
                </a:lnTo>
                <a:lnTo>
                  <a:pt x="464045" y="24396"/>
                </a:lnTo>
                <a:close/>
              </a:path>
              <a:path w="1776729" h="139700">
                <a:moveTo>
                  <a:pt x="535292" y="24396"/>
                </a:moveTo>
                <a:lnTo>
                  <a:pt x="505282" y="24396"/>
                </a:lnTo>
                <a:lnTo>
                  <a:pt x="483908" y="100393"/>
                </a:lnTo>
                <a:lnTo>
                  <a:pt x="511316" y="100393"/>
                </a:lnTo>
                <a:lnTo>
                  <a:pt x="535292" y="24396"/>
                </a:lnTo>
                <a:close/>
              </a:path>
              <a:path w="1776729" h="139700">
                <a:moveTo>
                  <a:pt x="559536" y="101473"/>
                </a:moveTo>
                <a:lnTo>
                  <a:pt x="551980" y="102950"/>
                </a:lnTo>
                <a:lnTo>
                  <a:pt x="545880" y="106978"/>
                </a:lnTo>
                <a:lnTo>
                  <a:pt x="541805" y="112949"/>
                </a:lnTo>
                <a:lnTo>
                  <a:pt x="540321" y="120256"/>
                </a:lnTo>
                <a:lnTo>
                  <a:pt x="541805" y="127687"/>
                </a:lnTo>
                <a:lnTo>
                  <a:pt x="545880" y="133723"/>
                </a:lnTo>
                <a:lnTo>
                  <a:pt x="551980" y="137774"/>
                </a:lnTo>
                <a:lnTo>
                  <a:pt x="559536" y="139255"/>
                </a:lnTo>
                <a:lnTo>
                  <a:pt x="567217" y="137774"/>
                </a:lnTo>
                <a:lnTo>
                  <a:pt x="573381" y="133723"/>
                </a:lnTo>
                <a:lnTo>
                  <a:pt x="577479" y="127687"/>
                </a:lnTo>
                <a:lnTo>
                  <a:pt x="578967" y="120256"/>
                </a:lnTo>
                <a:lnTo>
                  <a:pt x="577479" y="112949"/>
                </a:lnTo>
                <a:lnTo>
                  <a:pt x="573381" y="106978"/>
                </a:lnTo>
                <a:lnTo>
                  <a:pt x="567217" y="102950"/>
                </a:lnTo>
                <a:lnTo>
                  <a:pt x="559536" y="101473"/>
                </a:lnTo>
                <a:close/>
              </a:path>
              <a:path w="1776729" h="139700">
                <a:moveTo>
                  <a:pt x="626516" y="101904"/>
                </a:moveTo>
                <a:lnTo>
                  <a:pt x="597369" y="101904"/>
                </a:lnTo>
                <a:lnTo>
                  <a:pt x="601235" y="118100"/>
                </a:lnTo>
                <a:lnTo>
                  <a:pt x="610971" y="129944"/>
                </a:lnTo>
                <a:lnTo>
                  <a:pt x="626212" y="137214"/>
                </a:lnTo>
                <a:lnTo>
                  <a:pt x="646595" y="139687"/>
                </a:lnTo>
                <a:lnTo>
                  <a:pt x="666586" y="137315"/>
                </a:lnTo>
                <a:lnTo>
                  <a:pt x="681516" y="130268"/>
                </a:lnTo>
                <a:lnTo>
                  <a:pt x="690861" y="118647"/>
                </a:lnTo>
                <a:lnTo>
                  <a:pt x="691015" y="117881"/>
                </a:lnTo>
                <a:lnTo>
                  <a:pt x="646379" y="117881"/>
                </a:lnTo>
                <a:lnTo>
                  <a:pt x="637719" y="116812"/>
                </a:lnTo>
                <a:lnTo>
                  <a:pt x="631832" y="113698"/>
                </a:lnTo>
                <a:lnTo>
                  <a:pt x="628253" y="108682"/>
                </a:lnTo>
                <a:lnTo>
                  <a:pt x="626516" y="101904"/>
                </a:lnTo>
                <a:close/>
              </a:path>
              <a:path w="1776729" h="139700">
                <a:moveTo>
                  <a:pt x="644220" y="21805"/>
                </a:moveTo>
                <a:lnTo>
                  <a:pt x="627491" y="23995"/>
                </a:lnTo>
                <a:lnTo>
                  <a:pt x="613211" y="30576"/>
                </a:lnTo>
                <a:lnTo>
                  <a:pt x="603263" y="41570"/>
                </a:lnTo>
                <a:lnTo>
                  <a:pt x="599528" y="56997"/>
                </a:lnTo>
                <a:lnTo>
                  <a:pt x="601819" y="71149"/>
                </a:lnTo>
                <a:lnTo>
                  <a:pt x="609109" y="81151"/>
                </a:lnTo>
                <a:lnTo>
                  <a:pt x="622026" y="87874"/>
                </a:lnTo>
                <a:lnTo>
                  <a:pt x="641197" y="92189"/>
                </a:lnTo>
                <a:lnTo>
                  <a:pt x="651604" y="94189"/>
                </a:lnTo>
                <a:lnTo>
                  <a:pt x="658712" y="96858"/>
                </a:lnTo>
                <a:lnTo>
                  <a:pt x="662784" y="100538"/>
                </a:lnTo>
                <a:lnTo>
                  <a:pt x="664082" y="105575"/>
                </a:lnTo>
                <a:lnTo>
                  <a:pt x="664082" y="113347"/>
                </a:lnTo>
                <a:lnTo>
                  <a:pt x="658469" y="117881"/>
                </a:lnTo>
                <a:lnTo>
                  <a:pt x="691015" y="117881"/>
                </a:lnTo>
                <a:lnTo>
                  <a:pt x="694093" y="102552"/>
                </a:lnTo>
                <a:lnTo>
                  <a:pt x="691222" y="87395"/>
                </a:lnTo>
                <a:lnTo>
                  <a:pt x="682785" y="77319"/>
                </a:lnTo>
                <a:lnTo>
                  <a:pt x="669045" y="71007"/>
                </a:lnTo>
                <a:lnTo>
                  <a:pt x="650265" y="67144"/>
                </a:lnTo>
                <a:lnTo>
                  <a:pt x="633856" y="64770"/>
                </a:lnTo>
                <a:lnTo>
                  <a:pt x="628459" y="61963"/>
                </a:lnTo>
                <a:lnTo>
                  <a:pt x="628459" y="47929"/>
                </a:lnTo>
                <a:lnTo>
                  <a:pt x="634288" y="43180"/>
                </a:lnTo>
                <a:lnTo>
                  <a:pt x="686748" y="43180"/>
                </a:lnTo>
                <a:lnTo>
                  <a:pt x="685905" y="40386"/>
                </a:lnTo>
                <a:lnTo>
                  <a:pt x="675876" y="29578"/>
                </a:lnTo>
                <a:lnTo>
                  <a:pt x="661677" y="23627"/>
                </a:lnTo>
                <a:lnTo>
                  <a:pt x="644220" y="21805"/>
                </a:lnTo>
                <a:close/>
              </a:path>
              <a:path w="1776729" h="139700">
                <a:moveTo>
                  <a:pt x="686748" y="43180"/>
                </a:moveTo>
                <a:lnTo>
                  <a:pt x="655231" y="43180"/>
                </a:lnTo>
                <a:lnTo>
                  <a:pt x="660412" y="47498"/>
                </a:lnTo>
                <a:lnTo>
                  <a:pt x="662139" y="56781"/>
                </a:lnTo>
                <a:lnTo>
                  <a:pt x="690854" y="56781"/>
                </a:lnTo>
                <a:lnTo>
                  <a:pt x="686748" y="43180"/>
                </a:lnTo>
                <a:close/>
              </a:path>
              <a:path w="1776729" h="139700">
                <a:moveTo>
                  <a:pt x="749033" y="46634"/>
                </a:moveTo>
                <a:lnTo>
                  <a:pt x="717943" y="46634"/>
                </a:lnTo>
                <a:lnTo>
                  <a:pt x="717943" y="103847"/>
                </a:lnTo>
                <a:lnTo>
                  <a:pt x="720305" y="119342"/>
                </a:lnTo>
                <a:lnTo>
                  <a:pt x="727281" y="130484"/>
                </a:lnTo>
                <a:lnTo>
                  <a:pt x="738710" y="137214"/>
                </a:lnTo>
                <a:lnTo>
                  <a:pt x="754430" y="139471"/>
                </a:lnTo>
                <a:lnTo>
                  <a:pt x="762850" y="139471"/>
                </a:lnTo>
                <a:lnTo>
                  <a:pt x="769111" y="137960"/>
                </a:lnTo>
                <a:lnTo>
                  <a:pt x="773429" y="136448"/>
                </a:lnTo>
                <a:lnTo>
                  <a:pt x="773429" y="114427"/>
                </a:lnTo>
                <a:lnTo>
                  <a:pt x="753567" y="114427"/>
                </a:lnTo>
                <a:lnTo>
                  <a:pt x="749033" y="110109"/>
                </a:lnTo>
                <a:lnTo>
                  <a:pt x="749033" y="46634"/>
                </a:lnTo>
                <a:close/>
              </a:path>
              <a:path w="1776729" h="139700">
                <a:moveTo>
                  <a:pt x="773429" y="112268"/>
                </a:moveTo>
                <a:lnTo>
                  <a:pt x="769759" y="113779"/>
                </a:lnTo>
                <a:lnTo>
                  <a:pt x="766305" y="114427"/>
                </a:lnTo>
                <a:lnTo>
                  <a:pt x="773429" y="114427"/>
                </a:lnTo>
                <a:lnTo>
                  <a:pt x="773429" y="112268"/>
                </a:lnTo>
                <a:close/>
              </a:path>
              <a:path w="1776729" h="139700">
                <a:moveTo>
                  <a:pt x="772782" y="24396"/>
                </a:moveTo>
                <a:lnTo>
                  <a:pt x="703478" y="24396"/>
                </a:lnTo>
                <a:lnTo>
                  <a:pt x="703478" y="46634"/>
                </a:lnTo>
                <a:lnTo>
                  <a:pt x="772782" y="46634"/>
                </a:lnTo>
                <a:lnTo>
                  <a:pt x="772782" y="24396"/>
                </a:lnTo>
                <a:close/>
              </a:path>
              <a:path w="1776729" h="139700">
                <a:moveTo>
                  <a:pt x="749033" y="0"/>
                </a:moveTo>
                <a:lnTo>
                  <a:pt x="717943" y="0"/>
                </a:lnTo>
                <a:lnTo>
                  <a:pt x="717943" y="24396"/>
                </a:lnTo>
                <a:lnTo>
                  <a:pt x="749033" y="24396"/>
                </a:lnTo>
                <a:lnTo>
                  <a:pt x="749033" y="0"/>
                </a:lnTo>
                <a:close/>
              </a:path>
              <a:path w="1776729" h="139700">
                <a:moveTo>
                  <a:pt x="842276" y="21805"/>
                </a:moveTo>
                <a:lnTo>
                  <a:pt x="819357" y="25972"/>
                </a:lnTo>
                <a:lnTo>
                  <a:pt x="800931" y="37809"/>
                </a:lnTo>
                <a:lnTo>
                  <a:pt x="788659" y="56326"/>
                </a:lnTo>
                <a:lnTo>
                  <a:pt x="784199" y="80530"/>
                </a:lnTo>
                <a:lnTo>
                  <a:pt x="784199" y="82257"/>
                </a:lnTo>
                <a:lnTo>
                  <a:pt x="788612" y="106442"/>
                </a:lnTo>
                <a:lnTo>
                  <a:pt x="800877" y="124493"/>
                </a:lnTo>
                <a:lnTo>
                  <a:pt x="819539" y="135784"/>
                </a:lnTo>
                <a:lnTo>
                  <a:pt x="843140" y="139687"/>
                </a:lnTo>
                <a:lnTo>
                  <a:pt x="864082" y="137180"/>
                </a:lnTo>
                <a:lnTo>
                  <a:pt x="880329" y="129836"/>
                </a:lnTo>
                <a:lnTo>
                  <a:pt x="891474" y="117918"/>
                </a:lnTo>
                <a:lnTo>
                  <a:pt x="891637" y="117449"/>
                </a:lnTo>
                <a:lnTo>
                  <a:pt x="844003" y="117449"/>
                </a:lnTo>
                <a:lnTo>
                  <a:pt x="832544" y="115469"/>
                </a:lnTo>
                <a:lnTo>
                  <a:pt x="823898" y="109704"/>
                </a:lnTo>
                <a:lnTo>
                  <a:pt x="818288" y="100417"/>
                </a:lnTo>
                <a:lnTo>
                  <a:pt x="815936" y="87871"/>
                </a:lnTo>
                <a:lnTo>
                  <a:pt x="897331" y="87871"/>
                </a:lnTo>
                <a:lnTo>
                  <a:pt x="897331" y="79235"/>
                </a:lnTo>
                <a:lnTo>
                  <a:pt x="895499" y="68656"/>
                </a:lnTo>
                <a:lnTo>
                  <a:pt x="816368" y="68656"/>
                </a:lnTo>
                <a:lnTo>
                  <a:pt x="819450" y="57969"/>
                </a:lnTo>
                <a:lnTo>
                  <a:pt x="824955" y="50034"/>
                </a:lnTo>
                <a:lnTo>
                  <a:pt x="832643" y="45096"/>
                </a:lnTo>
                <a:lnTo>
                  <a:pt x="842276" y="43395"/>
                </a:lnTo>
                <a:lnTo>
                  <a:pt x="886164" y="43395"/>
                </a:lnTo>
                <a:lnTo>
                  <a:pt x="880733" y="35380"/>
                </a:lnTo>
                <a:lnTo>
                  <a:pt x="863175" y="25101"/>
                </a:lnTo>
                <a:lnTo>
                  <a:pt x="842276" y="21805"/>
                </a:lnTo>
                <a:close/>
              </a:path>
              <a:path w="1776729" h="139700">
                <a:moveTo>
                  <a:pt x="897115" y="101688"/>
                </a:moveTo>
                <a:lnTo>
                  <a:pt x="867536" y="101688"/>
                </a:lnTo>
                <a:lnTo>
                  <a:pt x="865074" y="108159"/>
                </a:lnTo>
                <a:lnTo>
                  <a:pt x="860466" y="113131"/>
                </a:lnTo>
                <a:lnTo>
                  <a:pt x="853510" y="116322"/>
                </a:lnTo>
                <a:lnTo>
                  <a:pt x="844003" y="117449"/>
                </a:lnTo>
                <a:lnTo>
                  <a:pt x="891637" y="117449"/>
                </a:lnTo>
                <a:lnTo>
                  <a:pt x="897115" y="101688"/>
                </a:lnTo>
                <a:close/>
              </a:path>
              <a:path w="1776729" h="139700">
                <a:moveTo>
                  <a:pt x="886164" y="43395"/>
                </a:moveTo>
                <a:lnTo>
                  <a:pt x="842276" y="43395"/>
                </a:lnTo>
                <a:lnTo>
                  <a:pt x="852260" y="44944"/>
                </a:lnTo>
                <a:lnTo>
                  <a:pt x="859769" y="49630"/>
                </a:lnTo>
                <a:lnTo>
                  <a:pt x="864684" y="57513"/>
                </a:lnTo>
                <a:lnTo>
                  <a:pt x="866889" y="68656"/>
                </a:lnTo>
                <a:lnTo>
                  <a:pt x="895499" y="68656"/>
                </a:lnTo>
                <a:lnTo>
                  <a:pt x="892827" y="53229"/>
                </a:lnTo>
                <a:lnTo>
                  <a:pt x="886164" y="43395"/>
                </a:lnTo>
                <a:close/>
              </a:path>
              <a:path w="1776729" h="139700">
                <a:moveTo>
                  <a:pt x="969797" y="21805"/>
                </a:moveTo>
                <a:lnTo>
                  <a:pt x="946878" y="25972"/>
                </a:lnTo>
                <a:lnTo>
                  <a:pt x="928452" y="37809"/>
                </a:lnTo>
                <a:lnTo>
                  <a:pt x="916179" y="56326"/>
                </a:lnTo>
                <a:lnTo>
                  <a:pt x="911720" y="80530"/>
                </a:lnTo>
                <a:lnTo>
                  <a:pt x="911720" y="82257"/>
                </a:lnTo>
                <a:lnTo>
                  <a:pt x="916132" y="106442"/>
                </a:lnTo>
                <a:lnTo>
                  <a:pt x="928398" y="124493"/>
                </a:lnTo>
                <a:lnTo>
                  <a:pt x="947060" y="135784"/>
                </a:lnTo>
                <a:lnTo>
                  <a:pt x="970660" y="139687"/>
                </a:lnTo>
                <a:lnTo>
                  <a:pt x="991597" y="137180"/>
                </a:lnTo>
                <a:lnTo>
                  <a:pt x="1007845" y="129836"/>
                </a:lnTo>
                <a:lnTo>
                  <a:pt x="1018993" y="117918"/>
                </a:lnTo>
                <a:lnTo>
                  <a:pt x="1019156" y="117449"/>
                </a:lnTo>
                <a:lnTo>
                  <a:pt x="971511" y="117449"/>
                </a:lnTo>
                <a:lnTo>
                  <a:pt x="960059" y="115469"/>
                </a:lnTo>
                <a:lnTo>
                  <a:pt x="951415" y="109704"/>
                </a:lnTo>
                <a:lnTo>
                  <a:pt x="945803" y="100417"/>
                </a:lnTo>
                <a:lnTo>
                  <a:pt x="943444" y="87871"/>
                </a:lnTo>
                <a:lnTo>
                  <a:pt x="1024851" y="87871"/>
                </a:lnTo>
                <a:lnTo>
                  <a:pt x="1024851" y="79235"/>
                </a:lnTo>
                <a:lnTo>
                  <a:pt x="1023019" y="68656"/>
                </a:lnTo>
                <a:lnTo>
                  <a:pt x="943889" y="68656"/>
                </a:lnTo>
                <a:lnTo>
                  <a:pt x="946960" y="57969"/>
                </a:lnTo>
                <a:lnTo>
                  <a:pt x="952466" y="50034"/>
                </a:lnTo>
                <a:lnTo>
                  <a:pt x="960161" y="45096"/>
                </a:lnTo>
                <a:lnTo>
                  <a:pt x="969797" y="43395"/>
                </a:lnTo>
                <a:lnTo>
                  <a:pt x="1013682" y="43395"/>
                </a:lnTo>
                <a:lnTo>
                  <a:pt x="1008249" y="35380"/>
                </a:lnTo>
                <a:lnTo>
                  <a:pt x="990690" y="25101"/>
                </a:lnTo>
                <a:lnTo>
                  <a:pt x="969797" y="21805"/>
                </a:lnTo>
                <a:close/>
              </a:path>
              <a:path w="1776729" h="139700">
                <a:moveTo>
                  <a:pt x="1024635" y="101688"/>
                </a:moveTo>
                <a:lnTo>
                  <a:pt x="995057" y="101688"/>
                </a:lnTo>
                <a:lnTo>
                  <a:pt x="992593" y="108159"/>
                </a:lnTo>
                <a:lnTo>
                  <a:pt x="987980" y="113131"/>
                </a:lnTo>
                <a:lnTo>
                  <a:pt x="981020" y="116322"/>
                </a:lnTo>
                <a:lnTo>
                  <a:pt x="971511" y="117449"/>
                </a:lnTo>
                <a:lnTo>
                  <a:pt x="1019156" y="117449"/>
                </a:lnTo>
                <a:lnTo>
                  <a:pt x="1024635" y="101688"/>
                </a:lnTo>
                <a:close/>
              </a:path>
              <a:path w="1776729" h="139700">
                <a:moveTo>
                  <a:pt x="1013682" y="43395"/>
                </a:moveTo>
                <a:lnTo>
                  <a:pt x="969797" y="43395"/>
                </a:lnTo>
                <a:lnTo>
                  <a:pt x="979768" y="44944"/>
                </a:lnTo>
                <a:lnTo>
                  <a:pt x="987274" y="49630"/>
                </a:lnTo>
                <a:lnTo>
                  <a:pt x="992191" y="57513"/>
                </a:lnTo>
                <a:lnTo>
                  <a:pt x="994397" y="68656"/>
                </a:lnTo>
                <a:lnTo>
                  <a:pt x="1023019" y="68656"/>
                </a:lnTo>
                <a:lnTo>
                  <a:pt x="1020346" y="53229"/>
                </a:lnTo>
                <a:lnTo>
                  <a:pt x="1013682" y="43395"/>
                </a:lnTo>
                <a:close/>
              </a:path>
              <a:path w="1776729" h="139700">
                <a:moveTo>
                  <a:pt x="1063447" y="24396"/>
                </a:moveTo>
                <a:lnTo>
                  <a:pt x="1029982" y="24396"/>
                </a:lnTo>
                <a:lnTo>
                  <a:pt x="1071219" y="137312"/>
                </a:lnTo>
                <a:lnTo>
                  <a:pt x="1106411" y="137312"/>
                </a:lnTo>
                <a:lnTo>
                  <a:pt x="1118097" y="105143"/>
                </a:lnTo>
                <a:lnTo>
                  <a:pt x="1090434" y="105143"/>
                </a:lnTo>
                <a:lnTo>
                  <a:pt x="1063447" y="24396"/>
                </a:lnTo>
                <a:close/>
              </a:path>
              <a:path w="1776729" h="139700">
                <a:moveTo>
                  <a:pt x="1147432" y="24396"/>
                </a:moveTo>
                <a:lnTo>
                  <a:pt x="1117206" y="24396"/>
                </a:lnTo>
                <a:lnTo>
                  <a:pt x="1090434" y="105143"/>
                </a:lnTo>
                <a:lnTo>
                  <a:pt x="1118097" y="105143"/>
                </a:lnTo>
                <a:lnTo>
                  <a:pt x="1147432" y="24396"/>
                </a:lnTo>
                <a:close/>
              </a:path>
              <a:path w="1776729" h="139700">
                <a:moveTo>
                  <a:pt x="1209992" y="21805"/>
                </a:moveTo>
                <a:lnTo>
                  <a:pt x="1187073" y="25972"/>
                </a:lnTo>
                <a:lnTo>
                  <a:pt x="1168647" y="37809"/>
                </a:lnTo>
                <a:lnTo>
                  <a:pt x="1156375" y="56326"/>
                </a:lnTo>
                <a:lnTo>
                  <a:pt x="1151915" y="80530"/>
                </a:lnTo>
                <a:lnTo>
                  <a:pt x="1151915" y="82257"/>
                </a:lnTo>
                <a:lnTo>
                  <a:pt x="1156327" y="106442"/>
                </a:lnTo>
                <a:lnTo>
                  <a:pt x="1168593" y="124493"/>
                </a:lnTo>
                <a:lnTo>
                  <a:pt x="1187255" y="135784"/>
                </a:lnTo>
                <a:lnTo>
                  <a:pt x="1210856" y="139687"/>
                </a:lnTo>
                <a:lnTo>
                  <a:pt x="1231798" y="137180"/>
                </a:lnTo>
                <a:lnTo>
                  <a:pt x="1248044" y="129836"/>
                </a:lnTo>
                <a:lnTo>
                  <a:pt x="1259190" y="117918"/>
                </a:lnTo>
                <a:lnTo>
                  <a:pt x="1259353" y="117449"/>
                </a:lnTo>
                <a:lnTo>
                  <a:pt x="1211719" y="117449"/>
                </a:lnTo>
                <a:lnTo>
                  <a:pt x="1200260" y="115469"/>
                </a:lnTo>
                <a:lnTo>
                  <a:pt x="1191614" y="109704"/>
                </a:lnTo>
                <a:lnTo>
                  <a:pt x="1186003" y="100417"/>
                </a:lnTo>
                <a:lnTo>
                  <a:pt x="1183652" y="87871"/>
                </a:lnTo>
                <a:lnTo>
                  <a:pt x="1265046" y="87871"/>
                </a:lnTo>
                <a:lnTo>
                  <a:pt x="1265046" y="79235"/>
                </a:lnTo>
                <a:lnTo>
                  <a:pt x="1263214" y="68656"/>
                </a:lnTo>
                <a:lnTo>
                  <a:pt x="1184084" y="68656"/>
                </a:lnTo>
                <a:lnTo>
                  <a:pt x="1187161" y="57969"/>
                </a:lnTo>
                <a:lnTo>
                  <a:pt x="1192666" y="50034"/>
                </a:lnTo>
                <a:lnTo>
                  <a:pt x="1200357" y="45096"/>
                </a:lnTo>
                <a:lnTo>
                  <a:pt x="1209992" y="43395"/>
                </a:lnTo>
                <a:lnTo>
                  <a:pt x="1253880" y="43395"/>
                </a:lnTo>
                <a:lnTo>
                  <a:pt x="1248449" y="35380"/>
                </a:lnTo>
                <a:lnTo>
                  <a:pt x="1230890" y="25101"/>
                </a:lnTo>
                <a:lnTo>
                  <a:pt x="1209992" y="21805"/>
                </a:lnTo>
                <a:close/>
              </a:path>
              <a:path w="1776729" h="139700">
                <a:moveTo>
                  <a:pt x="1264831" y="101688"/>
                </a:moveTo>
                <a:lnTo>
                  <a:pt x="1235252" y="101688"/>
                </a:lnTo>
                <a:lnTo>
                  <a:pt x="1232790" y="108159"/>
                </a:lnTo>
                <a:lnTo>
                  <a:pt x="1228182" y="113131"/>
                </a:lnTo>
                <a:lnTo>
                  <a:pt x="1221226" y="116322"/>
                </a:lnTo>
                <a:lnTo>
                  <a:pt x="1211719" y="117449"/>
                </a:lnTo>
                <a:lnTo>
                  <a:pt x="1259353" y="117449"/>
                </a:lnTo>
                <a:lnTo>
                  <a:pt x="1264831" y="101688"/>
                </a:lnTo>
                <a:close/>
              </a:path>
              <a:path w="1776729" h="139700">
                <a:moveTo>
                  <a:pt x="1253880" y="43395"/>
                </a:moveTo>
                <a:lnTo>
                  <a:pt x="1209992" y="43395"/>
                </a:lnTo>
                <a:lnTo>
                  <a:pt x="1219971" y="44944"/>
                </a:lnTo>
                <a:lnTo>
                  <a:pt x="1227480" y="49630"/>
                </a:lnTo>
                <a:lnTo>
                  <a:pt x="1232398" y="57513"/>
                </a:lnTo>
                <a:lnTo>
                  <a:pt x="1234605" y="68656"/>
                </a:lnTo>
                <a:lnTo>
                  <a:pt x="1263214" y="68656"/>
                </a:lnTo>
                <a:lnTo>
                  <a:pt x="1260543" y="53229"/>
                </a:lnTo>
                <a:lnTo>
                  <a:pt x="1253880" y="43395"/>
                </a:lnTo>
                <a:close/>
              </a:path>
              <a:path w="1776729" h="139700">
                <a:moveTo>
                  <a:pt x="1307922" y="101904"/>
                </a:moveTo>
                <a:lnTo>
                  <a:pt x="1278775" y="101904"/>
                </a:lnTo>
                <a:lnTo>
                  <a:pt x="1282641" y="118100"/>
                </a:lnTo>
                <a:lnTo>
                  <a:pt x="1292377" y="129944"/>
                </a:lnTo>
                <a:lnTo>
                  <a:pt x="1307618" y="137214"/>
                </a:lnTo>
                <a:lnTo>
                  <a:pt x="1328000" y="139687"/>
                </a:lnTo>
                <a:lnTo>
                  <a:pt x="1347991" y="137315"/>
                </a:lnTo>
                <a:lnTo>
                  <a:pt x="1362922" y="130268"/>
                </a:lnTo>
                <a:lnTo>
                  <a:pt x="1372267" y="118647"/>
                </a:lnTo>
                <a:lnTo>
                  <a:pt x="1372420" y="117881"/>
                </a:lnTo>
                <a:lnTo>
                  <a:pt x="1327784" y="117881"/>
                </a:lnTo>
                <a:lnTo>
                  <a:pt x="1319125" y="116812"/>
                </a:lnTo>
                <a:lnTo>
                  <a:pt x="1313238" y="113698"/>
                </a:lnTo>
                <a:lnTo>
                  <a:pt x="1309659" y="108682"/>
                </a:lnTo>
                <a:lnTo>
                  <a:pt x="1307922" y="101904"/>
                </a:lnTo>
                <a:close/>
              </a:path>
              <a:path w="1776729" h="139700">
                <a:moveTo>
                  <a:pt x="1325625" y="21805"/>
                </a:moveTo>
                <a:lnTo>
                  <a:pt x="1308897" y="23995"/>
                </a:lnTo>
                <a:lnTo>
                  <a:pt x="1294617" y="30576"/>
                </a:lnTo>
                <a:lnTo>
                  <a:pt x="1284669" y="41570"/>
                </a:lnTo>
                <a:lnTo>
                  <a:pt x="1280934" y="56997"/>
                </a:lnTo>
                <a:lnTo>
                  <a:pt x="1283225" y="71149"/>
                </a:lnTo>
                <a:lnTo>
                  <a:pt x="1290515" y="81151"/>
                </a:lnTo>
                <a:lnTo>
                  <a:pt x="1303432" y="87874"/>
                </a:lnTo>
                <a:lnTo>
                  <a:pt x="1322603" y="92189"/>
                </a:lnTo>
                <a:lnTo>
                  <a:pt x="1333010" y="94189"/>
                </a:lnTo>
                <a:lnTo>
                  <a:pt x="1340118" y="96858"/>
                </a:lnTo>
                <a:lnTo>
                  <a:pt x="1344190" y="100538"/>
                </a:lnTo>
                <a:lnTo>
                  <a:pt x="1345488" y="105575"/>
                </a:lnTo>
                <a:lnTo>
                  <a:pt x="1345488" y="113347"/>
                </a:lnTo>
                <a:lnTo>
                  <a:pt x="1339875" y="117881"/>
                </a:lnTo>
                <a:lnTo>
                  <a:pt x="1372420" y="117881"/>
                </a:lnTo>
                <a:lnTo>
                  <a:pt x="1375498" y="102552"/>
                </a:lnTo>
                <a:lnTo>
                  <a:pt x="1372628" y="87395"/>
                </a:lnTo>
                <a:lnTo>
                  <a:pt x="1364191" y="77319"/>
                </a:lnTo>
                <a:lnTo>
                  <a:pt x="1350451" y="71007"/>
                </a:lnTo>
                <a:lnTo>
                  <a:pt x="1331671" y="67144"/>
                </a:lnTo>
                <a:lnTo>
                  <a:pt x="1315262" y="64770"/>
                </a:lnTo>
                <a:lnTo>
                  <a:pt x="1309865" y="61963"/>
                </a:lnTo>
                <a:lnTo>
                  <a:pt x="1309865" y="47929"/>
                </a:lnTo>
                <a:lnTo>
                  <a:pt x="1315694" y="43180"/>
                </a:lnTo>
                <a:lnTo>
                  <a:pt x="1368154" y="43180"/>
                </a:lnTo>
                <a:lnTo>
                  <a:pt x="1367311" y="40386"/>
                </a:lnTo>
                <a:lnTo>
                  <a:pt x="1357282" y="29578"/>
                </a:lnTo>
                <a:lnTo>
                  <a:pt x="1343083" y="23627"/>
                </a:lnTo>
                <a:lnTo>
                  <a:pt x="1325625" y="21805"/>
                </a:lnTo>
                <a:close/>
              </a:path>
              <a:path w="1776729" h="139700">
                <a:moveTo>
                  <a:pt x="1368154" y="43180"/>
                </a:moveTo>
                <a:lnTo>
                  <a:pt x="1336636" y="43180"/>
                </a:lnTo>
                <a:lnTo>
                  <a:pt x="1341818" y="47498"/>
                </a:lnTo>
                <a:lnTo>
                  <a:pt x="1343545" y="56781"/>
                </a:lnTo>
                <a:lnTo>
                  <a:pt x="1372260" y="56781"/>
                </a:lnTo>
                <a:lnTo>
                  <a:pt x="1368154" y="43180"/>
                </a:lnTo>
                <a:close/>
              </a:path>
              <a:path w="1776729" h="139700">
                <a:moveTo>
                  <a:pt x="1413548" y="101473"/>
                </a:moveTo>
                <a:lnTo>
                  <a:pt x="1405991" y="102950"/>
                </a:lnTo>
                <a:lnTo>
                  <a:pt x="1399892" y="106978"/>
                </a:lnTo>
                <a:lnTo>
                  <a:pt x="1395817" y="112949"/>
                </a:lnTo>
                <a:lnTo>
                  <a:pt x="1394332" y="120256"/>
                </a:lnTo>
                <a:lnTo>
                  <a:pt x="1395817" y="127687"/>
                </a:lnTo>
                <a:lnTo>
                  <a:pt x="1399892" y="133723"/>
                </a:lnTo>
                <a:lnTo>
                  <a:pt x="1405991" y="137774"/>
                </a:lnTo>
                <a:lnTo>
                  <a:pt x="1413548" y="139255"/>
                </a:lnTo>
                <a:lnTo>
                  <a:pt x="1421229" y="137774"/>
                </a:lnTo>
                <a:lnTo>
                  <a:pt x="1427392" y="133723"/>
                </a:lnTo>
                <a:lnTo>
                  <a:pt x="1431491" y="127687"/>
                </a:lnTo>
                <a:lnTo>
                  <a:pt x="1432979" y="120256"/>
                </a:lnTo>
                <a:lnTo>
                  <a:pt x="1431491" y="112949"/>
                </a:lnTo>
                <a:lnTo>
                  <a:pt x="1427392" y="106978"/>
                </a:lnTo>
                <a:lnTo>
                  <a:pt x="1421229" y="102950"/>
                </a:lnTo>
                <a:lnTo>
                  <a:pt x="1413548" y="101473"/>
                </a:lnTo>
                <a:close/>
              </a:path>
              <a:path w="1776729" h="139700">
                <a:moveTo>
                  <a:pt x="1489608" y="24396"/>
                </a:moveTo>
                <a:lnTo>
                  <a:pt x="1458302" y="24396"/>
                </a:lnTo>
                <a:lnTo>
                  <a:pt x="1458302" y="137312"/>
                </a:lnTo>
                <a:lnTo>
                  <a:pt x="1489608" y="137312"/>
                </a:lnTo>
                <a:lnTo>
                  <a:pt x="1489608" y="72110"/>
                </a:lnTo>
                <a:lnTo>
                  <a:pt x="1491403" y="61217"/>
                </a:lnTo>
                <a:lnTo>
                  <a:pt x="1496355" y="53462"/>
                </a:lnTo>
                <a:lnTo>
                  <a:pt x="1503817" y="48823"/>
                </a:lnTo>
                <a:lnTo>
                  <a:pt x="1513141" y="47282"/>
                </a:lnTo>
                <a:lnTo>
                  <a:pt x="1561705" y="47282"/>
                </a:lnTo>
                <a:lnTo>
                  <a:pt x="1561499" y="45851"/>
                </a:lnTo>
                <a:lnTo>
                  <a:pt x="1559455" y="42316"/>
                </a:lnTo>
                <a:lnTo>
                  <a:pt x="1489608" y="42316"/>
                </a:lnTo>
                <a:lnTo>
                  <a:pt x="1489608" y="24396"/>
                </a:lnTo>
                <a:close/>
              </a:path>
              <a:path w="1776729" h="139700">
                <a:moveTo>
                  <a:pt x="1561705" y="47282"/>
                </a:moveTo>
                <a:lnTo>
                  <a:pt x="1513141" y="47282"/>
                </a:lnTo>
                <a:lnTo>
                  <a:pt x="1522074" y="48668"/>
                </a:lnTo>
                <a:lnTo>
                  <a:pt x="1528254" y="52868"/>
                </a:lnTo>
                <a:lnTo>
                  <a:pt x="1531843" y="59942"/>
                </a:lnTo>
                <a:lnTo>
                  <a:pt x="1533004" y="69951"/>
                </a:lnTo>
                <a:lnTo>
                  <a:pt x="1533004" y="137312"/>
                </a:lnTo>
                <a:lnTo>
                  <a:pt x="1564309" y="137312"/>
                </a:lnTo>
                <a:lnTo>
                  <a:pt x="1564309" y="65417"/>
                </a:lnTo>
                <a:lnTo>
                  <a:pt x="1561705" y="47282"/>
                </a:lnTo>
                <a:close/>
              </a:path>
              <a:path w="1776729" h="139700">
                <a:moveTo>
                  <a:pt x="1526311" y="21805"/>
                </a:moveTo>
                <a:lnTo>
                  <a:pt x="1513441" y="23431"/>
                </a:lnTo>
                <a:lnTo>
                  <a:pt x="1503021" y="27851"/>
                </a:lnTo>
                <a:lnTo>
                  <a:pt x="1495069" y="34375"/>
                </a:lnTo>
                <a:lnTo>
                  <a:pt x="1489608" y="42316"/>
                </a:lnTo>
                <a:lnTo>
                  <a:pt x="1559455" y="42316"/>
                </a:lnTo>
                <a:lnTo>
                  <a:pt x="1553649" y="32277"/>
                </a:lnTo>
                <a:lnTo>
                  <a:pt x="1541630" y="24369"/>
                </a:lnTo>
                <a:lnTo>
                  <a:pt x="1526311" y="21805"/>
                </a:lnTo>
                <a:close/>
              </a:path>
              <a:path w="1776729" h="139700">
                <a:moveTo>
                  <a:pt x="1642008" y="21805"/>
                </a:moveTo>
                <a:lnTo>
                  <a:pt x="1619089" y="25972"/>
                </a:lnTo>
                <a:lnTo>
                  <a:pt x="1600663" y="37809"/>
                </a:lnTo>
                <a:lnTo>
                  <a:pt x="1588390" y="56326"/>
                </a:lnTo>
                <a:lnTo>
                  <a:pt x="1583931" y="80530"/>
                </a:lnTo>
                <a:lnTo>
                  <a:pt x="1583931" y="82257"/>
                </a:lnTo>
                <a:lnTo>
                  <a:pt x="1588343" y="106442"/>
                </a:lnTo>
                <a:lnTo>
                  <a:pt x="1600609" y="124493"/>
                </a:lnTo>
                <a:lnTo>
                  <a:pt x="1619271" y="135784"/>
                </a:lnTo>
                <a:lnTo>
                  <a:pt x="1642871" y="139687"/>
                </a:lnTo>
                <a:lnTo>
                  <a:pt x="1663814" y="137180"/>
                </a:lnTo>
                <a:lnTo>
                  <a:pt x="1680060" y="129836"/>
                </a:lnTo>
                <a:lnTo>
                  <a:pt x="1691206" y="117918"/>
                </a:lnTo>
                <a:lnTo>
                  <a:pt x="1691369" y="117449"/>
                </a:lnTo>
                <a:lnTo>
                  <a:pt x="1643735" y="117449"/>
                </a:lnTo>
                <a:lnTo>
                  <a:pt x="1632276" y="115469"/>
                </a:lnTo>
                <a:lnTo>
                  <a:pt x="1623629" y="109704"/>
                </a:lnTo>
                <a:lnTo>
                  <a:pt x="1618019" y="100417"/>
                </a:lnTo>
                <a:lnTo>
                  <a:pt x="1615668" y="87871"/>
                </a:lnTo>
                <a:lnTo>
                  <a:pt x="1697062" y="87871"/>
                </a:lnTo>
                <a:lnTo>
                  <a:pt x="1697062" y="79235"/>
                </a:lnTo>
                <a:lnTo>
                  <a:pt x="1695230" y="68656"/>
                </a:lnTo>
                <a:lnTo>
                  <a:pt x="1616100" y="68656"/>
                </a:lnTo>
                <a:lnTo>
                  <a:pt x="1619176" y="57969"/>
                </a:lnTo>
                <a:lnTo>
                  <a:pt x="1624682" y="50034"/>
                </a:lnTo>
                <a:lnTo>
                  <a:pt x="1632373" y="45096"/>
                </a:lnTo>
                <a:lnTo>
                  <a:pt x="1642008" y="43395"/>
                </a:lnTo>
                <a:lnTo>
                  <a:pt x="1685896" y="43395"/>
                </a:lnTo>
                <a:lnTo>
                  <a:pt x="1680465" y="35380"/>
                </a:lnTo>
                <a:lnTo>
                  <a:pt x="1662906" y="25101"/>
                </a:lnTo>
                <a:lnTo>
                  <a:pt x="1642008" y="21805"/>
                </a:lnTo>
                <a:close/>
              </a:path>
              <a:path w="1776729" h="139700">
                <a:moveTo>
                  <a:pt x="1696846" y="101688"/>
                </a:moveTo>
                <a:lnTo>
                  <a:pt x="1667268" y="101688"/>
                </a:lnTo>
                <a:lnTo>
                  <a:pt x="1664806" y="108159"/>
                </a:lnTo>
                <a:lnTo>
                  <a:pt x="1660197" y="113131"/>
                </a:lnTo>
                <a:lnTo>
                  <a:pt x="1653241" y="116322"/>
                </a:lnTo>
                <a:lnTo>
                  <a:pt x="1643735" y="117449"/>
                </a:lnTo>
                <a:lnTo>
                  <a:pt x="1691369" y="117449"/>
                </a:lnTo>
                <a:lnTo>
                  <a:pt x="1696846" y="101688"/>
                </a:lnTo>
                <a:close/>
              </a:path>
              <a:path w="1776729" h="139700">
                <a:moveTo>
                  <a:pt x="1685896" y="43395"/>
                </a:moveTo>
                <a:lnTo>
                  <a:pt x="1642008" y="43395"/>
                </a:lnTo>
                <a:lnTo>
                  <a:pt x="1651987" y="44944"/>
                </a:lnTo>
                <a:lnTo>
                  <a:pt x="1659496" y="49630"/>
                </a:lnTo>
                <a:lnTo>
                  <a:pt x="1664414" y="57513"/>
                </a:lnTo>
                <a:lnTo>
                  <a:pt x="1666620" y="68656"/>
                </a:lnTo>
                <a:lnTo>
                  <a:pt x="1695230" y="68656"/>
                </a:lnTo>
                <a:lnTo>
                  <a:pt x="1692559" y="53229"/>
                </a:lnTo>
                <a:lnTo>
                  <a:pt x="1685896" y="43395"/>
                </a:lnTo>
                <a:close/>
              </a:path>
              <a:path w="1776729" h="139700">
                <a:moveTo>
                  <a:pt x="1751723" y="46634"/>
                </a:moveTo>
                <a:lnTo>
                  <a:pt x="1720634" y="46634"/>
                </a:lnTo>
                <a:lnTo>
                  <a:pt x="1720634" y="103847"/>
                </a:lnTo>
                <a:lnTo>
                  <a:pt x="1722995" y="119342"/>
                </a:lnTo>
                <a:lnTo>
                  <a:pt x="1729971" y="130484"/>
                </a:lnTo>
                <a:lnTo>
                  <a:pt x="1741400" y="137214"/>
                </a:lnTo>
                <a:lnTo>
                  <a:pt x="1757121" y="139471"/>
                </a:lnTo>
                <a:lnTo>
                  <a:pt x="1765541" y="139471"/>
                </a:lnTo>
                <a:lnTo>
                  <a:pt x="1771802" y="137960"/>
                </a:lnTo>
                <a:lnTo>
                  <a:pt x="1776120" y="136448"/>
                </a:lnTo>
                <a:lnTo>
                  <a:pt x="1776120" y="114427"/>
                </a:lnTo>
                <a:lnTo>
                  <a:pt x="1756257" y="114427"/>
                </a:lnTo>
                <a:lnTo>
                  <a:pt x="1751723" y="110109"/>
                </a:lnTo>
                <a:lnTo>
                  <a:pt x="1751723" y="46634"/>
                </a:lnTo>
                <a:close/>
              </a:path>
              <a:path w="1776729" h="139700">
                <a:moveTo>
                  <a:pt x="1776120" y="112268"/>
                </a:moveTo>
                <a:lnTo>
                  <a:pt x="1772450" y="113779"/>
                </a:lnTo>
                <a:lnTo>
                  <a:pt x="1768995" y="114427"/>
                </a:lnTo>
                <a:lnTo>
                  <a:pt x="1776120" y="114427"/>
                </a:lnTo>
                <a:lnTo>
                  <a:pt x="1776120" y="112268"/>
                </a:lnTo>
                <a:close/>
              </a:path>
              <a:path w="1776729" h="139700">
                <a:moveTo>
                  <a:pt x="1775472" y="24396"/>
                </a:moveTo>
                <a:lnTo>
                  <a:pt x="1706168" y="24396"/>
                </a:lnTo>
                <a:lnTo>
                  <a:pt x="1706168" y="46634"/>
                </a:lnTo>
                <a:lnTo>
                  <a:pt x="1775472" y="46634"/>
                </a:lnTo>
                <a:lnTo>
                  <a:pt x="1775472" y="24396"/>
                </a:lnTo>
                <a:close/>
              </a:path>
              <a:path w="1776729" h="139700">
                <a:moveTo>
                  <a:pt x="1751723" y="0"/>
                </a:moveTo>
                <a:lnTo>
                  <a:pt x="1720634" y="0"/>
                </a:lnTo>
                <a:lnTo>
                  <a:pt x="1720634" y="24396"/>
                </a:lnTo>
                <a:lnTo>
                  <a:pt x="1751723" y="24396"/>
                </a:lnTo>
                <a:lnTo>
                  <a:pt x="1751723" y="0"/>
                </a:lnTo>
                <a:close/>
              </a:path>
            </a:pathLst>
          </a:custGeom>
          <a:solidFill>
            <a:srgbClr val="2E3D48"/>
          </a:solidFill>
        </p:spPr>
        <p:txBody>
          <a:bodyPr wrap="square" lIns="0" tIns="0" rIns="0" bIns="0" rtlCol="0"/>
          <a:lstStyle/>
          <a:p>
            <a:endParaRPr sz="2000" b="1"/>
          </a:p>
        </p:txBody>
      </p:sp>
      <p:graphicFrame>
        <p:nvGraphicFramePr>
          <p:cNvPr id="8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153028"/>
              </p:ext>
            </p:extLst>
          </p:nvPr>
        </p:nvGraphicFramePr>
        <p:xfrm>
          <a:off x="555619" y="660569"/>
          <a:ext cx="10924545" cy="43857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23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08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9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A800"/>
                    </a:solidFill>
                  </a:tcPr>
                </a:tc>
                <a:tc>
                  <a:txBody>
                    <a:bodyPr/>
                    <a:lstStyle/>
                    <a:p>
                      <a:pPr marR="3175"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8007">
                <a:tc gridSpan="2">
                  <a:txBody>
                    <a:bodyPr/>
                    <a:lstStyle/>
                    <a:p>
                      <a:pPr marL="493395" marR="229870">
                        <a:lnSpc>
                          <a:spcPct val="90000"/>
                        </a:lnSpc>
                        <a:spcBef>
                          <a:spcPts val="1050"/>
                        </a:spcBef>
                      </a:pPr>
                      <a:br>
                        <a:rPr lang="en-US" sz="4400" b="1" cap="none" spc="0" dirty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tx1"/>
                          </a:solidFill>
                          <a:effectLst>
                            <a:outerShdw blurRad="12700" dist="38100" dir="2700000" algn="tl" rotWithShape="0">
                              <a:schemeClr val="bg1">
                                <a:lumMod val="50000"/>
                              </a:schemeClr>
                            </a:outerShdw>
                          </a:effectLst>
                          <a:latin typeface="Graphik-Semibold"/>
                          <a:cs typeface="Graphik-Semibold"/>
                        </a:rPr>
                      </a:br>
                      <a:endParaRPr lang="en-US" b="1" cap="none" spc="0" dirty="0">
                        <a:ln w="9525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tx1"/>
                        </a:solidFill>
                        <a:effectLst>
                          <a:outerShdw blurRad="12700" dist="38100" dir="2700000" algn="tl" rotWithShape="0">
                            <a:schemeClr val="bg1">
                              <a:lumMod val="50000"/>
                            </a:schemeClr>
                          </a:outerShdw>
                        </a:effectLst>
                      </a:endParaRPr>
                    </a:p>
                    <a:p>
                      <a:pPr marL="493395" marR="229870" lvl="0">
                        <a:lnSpc>
                          <a:spcPct val="90000"/>
                        </a:lnSpc>
                        <a:spcBef>
                          <a:spcPts val="1050"/>
                        </a:spcBef>
                        <a:buNone/>
                      </a:pPr>
                      <a:endParaRPr lang="en-US" sz="4400" b="1" cap="none" spc="0" baseline="0" dirty="0">
                        <a:ln w="9525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tx1"/>
                        </a:solidFill>
                        <a:effectLst>
                          <a:outerShdw blurRad="12700" dist="38100" dir="2700000" algn="tl" rotWithShape="0">
                            <a:schemeClr val="bg1">
                              <a:lumMod val="50000"/>
                            </a:schemeClr>
                          </a:outerShdw>
                        </a:effectLst>
                        <a:latin typeface="Graphik-Semibold"/>
                        <a:ea typeface="+mn-ea"/>
                      </a:endParaRPr>
                    </a:p>
                    <a:p>
                      <a:pPr marL="493395" marR="229870" lvl="0">
                        <a:lnSpc>
                          <a:spcPct val="90000"/>
                        </a:lnSpc>
                        <a:spcBef>
                          <a:spcPts val="1050"/>
                        </a:spcBef>
                        <a:buNone/>
                      </a:pPr>
                      <a:r>
                        <a:rPr lang="en-US" sz="4000" b="1" cap="none" spc="0" baseline="0" dirty="0">
                          <a:ln w="9525">
                            <a:solidFill>
                              <a:schemeClr val="bg1"/>
                            </a:solidFill>
                            <a:prstDash val="solid"/>
                          </a:ln>
                          <a:solidFill>
                            <a:schemeClr val="bg1"/>
                          </a:solidFill>
                          <a:effectLst>
                            <a:outerShdw blurRad="12700" dist="38100" dir="2700000" algn="tl" rotWithShape="0">
                              <a:schemeClr val="bg1">
                                <a:lumMod val="50000"/>
                              </a:schemeClr>
                            </a:outerShdw>
                          </a:effectLst>
                          <a:latin typeface="Graphik-Semibold"/>
                          <a:ea typeface="+mn-ea"/>
                        </a:rPr>
                        <a:t>Multi-Application Kiosk Mode</a:t>
                      </a:r>
                    </a:p>
                  </a:txBody>
                  <a:tcPr marL="0" marR="0" marT="133350" marB="0">
                    <a:lnL w="28575">
                      <a:solidFill>
                        <a:srgbClr val="F1A800"/>
                      </a:solidFill>
                      <a:prstDash val="solid"/>
                    </a:lnL>
                    <a:lnB w="28575">
                      <a:solidFill>
                        <a:srgbClr val="F1A8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6972">
                <a:tc gridSpan="2">
                  <a:txBody>
                    <a:bodyPr/>
                    <a:lstStyle/>
                    <a:p>
                      <a:pPr marL="493395" marR="3175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lang="en-US" sz="2800" b="1" spc="65" dirty="0">
                          <a:solidFill>
                            <a:schemeClr val="bg1"/>
                          </a:solidFill>
                          <a:effectLst>
                            <a:innerShdw blurRad="63500" dist="50800">
                              <a:prstClr val="black">
                                <a:alpha val="50000"/>
                              </a:prstClr>
                            </a:innerShdw>
                          </a:effectLst>
                          <a:latin typeface="Graphik-Semibold"/>
                          <a:ea typeface="+mn-ea"/>
                          <a:cs typeface="+mn-cs"/>
                        </a:rPr>
                        <a:t>Using Intune and Windows 11 to Provide a Secured Desktop</a:t>
                      </a:r>
                    </a:p>
                  </a:txBody>
                  <a:tcPr marL="0" marR="0" marT="156845" marB="0">
                    <a:lnL w="28575">
                      <a:solidFill>
                        <a:srgbClr val="F1A800"/>
                      </a:solidFill>
                      <a:prstDash val="solid"/>
                    </a:lnL>
                    <a:lnT w="28575">
                      <a:solidFill>
                        <a:srgbClr val="F1A800"/>
                      </a:solidFill>
                      <a:prstDash val="solid"/>
                    </a:lnT>
                    <a:lnB w="28575">
                      <a:solidFill>
                        <a:srgbClr val="F1A8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400">
                <a:tc gridSpan="2">
                  <a:txBody>
                    <a:bodyPr/>
                    <a:lstStyle/>
                    <a:p>
                      <a:pPr marL="49339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lang="en-GB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en-US" sz="1600" spc="-25" dirty="0">
                        <a:solidFill>
                          <a:schemeClr val="bg1"/>
                        </a:solidFill>
                        <a:latin typeface="Graphik-Medium"/>
                        <a:cs typeface="Graphik-Medium"/>
                      </a:endParaRPr>
                    </a:p>
                  </a:txBody>
                  <a:tcPr marL="0" marR="0" marT="173355" marB="0">
                    <a:lnL w="28575">
                      <a:solidFill>
                        <a:srgbClr val="F1A800"/>
                      </a:solidFill>
                      <a:prstDash val="solid"/>
                    </a:lnL>
                    <a:lnT w="28575">
                      <a:solidFill>
                        <a:srgbClr val="F1A8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322A4C1F-EDC2-CF07-2D0F-0C45AF980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433" y="5483811"/>
            <a:ext cx="4293134" cy="1427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9A3A2D-C569-EDCE-ABB5-D391A100AFDD}"/>
              </a:ext>
            </a:extLst>
          </p:cNvPr>
          <p:cNvSpPr txBox="1"/>
          <p:nvPr/>
        </p:nvSpPr>
        <p:spPr>
          <a:xfrm>
            <a:off x="10615469" y="5977628"/>
            <a:ext cx="60993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b="1" dirty="0"/>
              <a:t>wpninjas.ca</a:t>
            </a:r>
          </a:p>
        </p:txBody>
      </p:sp>
    </p:spTree>
    <p:extLst>
      <p:ext uri="{BB962C8B-B14F-4D97-AF65-F5344CB8AC3E}">
        <p14:creationId xmlns:p14="http://schemas.microsoft.com/office/powerpoint/2010/main" val="2660154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A5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8736C1-E0B4-C1CE-7C4E-F0380ABBA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9784DC7-37F5-3D5B-AD8E-D48655287744}"/>
              </a:ext>
            </a:extLst>
          </p:cNvPr>
          <p:cNvSpPr/>
          <p:nvPr/>
        </p:nvSpPr>
        <p:spPr>
          <a:xfrm>
            <a:off x="0" y="995810"/>
            <a:ext cx="12192000" cy="5266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C1FCB11E-AC77-3935-F701-0CBFA2FEB037}"/>
              </a:ext>
            </a:extLst>
          </p:cNvPr>
          <p:cNvSpPr txBox="1">
            <a:spLocks/>
          </p:cNvSpPr>
          <p:nvPr/>
        </p:nvSpPr>
        <p:spPr>
          <a:xfrm>
            <a:off x="427337" y="238637"/>
            <a:ext cx="11108496" cy="44371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vl="0">
              <a:spcBef>
                <a:spcPts val="100"/>
              </a:spcBef>
              <a:defRPr/>
            </a:pPr>
            <a:r>
              <a:rPr lang="en-US" sz="2800" b="1" spc="-25" dirty="0">
                <a:solidFill>
                  <a:prstClr val="white"/>
                </a:solidFill>
                <a:latin typeface="Graphik-Semibold"/>
              </a:rPr>
              <a:t>What do we need to do to deploy this?</a:t>
            </a:r>
          </a:p>
        </p:txBody>
      </p:sp>
      <p:sp>
        <p:nvSpPr>
          <p:cNvPr id="38" name="object 93">
            <a:extLst>
              <a:ext uri="{FF2B5EF4-FFF2-40B4-BE49-F238E27FC236}">
                <a16:creationId xmlns:a16="http://schemas.microsoft.com/office/drawing/2014/main" id="{F58C75B6-1D8E-10F1-B29D-CAF60D8C1431}"/>
              </a:ext>
            </a:extLst>
          </p:cNvPr>
          <p:cNvSpPr/>
          <p:nvPr/>
        </p:nvSpPr>
        <p:spPr>
          <a:xfrm>
            <a:off x="0" y="6190605"/>
            <a:ext cx="12192001" cy="660400"/>
          </a:xfrm>
          <a:custGeom>
            <a:avLst/>
            <a:gdLst/>
            <a:ahLst/>
            <a:cxnLst/>
            <a:rect l="l" t="t" r="r" b="b"/>
            <a:pathLst>
              <a:path w="12189460" h="476250">
                <a:moveTo>
                  <a:pt x="0" y="476021"/>
                </a:moveTo>
                <a:lnTo>
                  <a:pt x="12188952" y="476021"/>
                </a:lnTo>
                <a:lnTo>
                  <a:pt x="12188952" y="0"/>
                </a:lnTo>
                <a:lnTo>
                  <a:pt x="0" y="0"/>
                </a:lnTo>
                <a:lnTo>
                  <a:pt x="0" y="476021"/>
                </a:lnTo>
                <a:close/>
              </a:path>
            </a:pathLst>
          </a:custGeom>
          <a:solidFill>
            <a:srgbClr val="44738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bject 94">
            <a:extLst>
              <a:ext uri="{FF2B5EF4-FFF2-40B4-BE49-F238E27FC236}">
                <a16:creationId xmlns:a16="http://schemas.microsoft.com/office/drawing/2014/main" id="{9FC0D12A-26B4-DD93-748E-3A5A445CED62}"/>
              </a:ext>
            </a:extLst>
          </p:cNvPr>
          <p:cNvSpPr/>
          <p:nvPr/>
        </p:nvSpPr>
        <p:spPr>
          <a:xfrm>
            <a:off x="10044900" y="6305824"/>
            <a:ext cx="1780374" cy="1455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 anchor="t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/>
              <a:ea typeface="+mn-ea"/>
              <a:cs typeface="Calibri"/>
            </a:endParaRPr>
          </a:p>
        </p:txBody>
      </p:sp>
      <p:sp>
        <p:nvSpPr>
          <p:cNvPr id="40" name="object 95">
            <a:extLst>
              <a:ext uri="{FF2B5EF4-FFF2-40B4-BE49-F238E27FC236}">
                <a16:creationId xmlns:a16="http://schemas.microsoft.com/office/drawing/2014/main" id="{ACEA37D6-AC73-AF0B-97F3-1DEFB2DF4B2D}"/>
              </a:ext>
            </a:extLst>
          </p:cNvPr>
          <p:cNvSpPr/>
          <p:nvPr/>
        </p:nvSpPr>
        <p:spPr>
          <a:xfrm>
            <a:off x="374751" y="6321890"/>
            <a:ext cx="2666669" cy="1133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object 96">
            <a:extLst>
              <a:ext uri="{FF2B5EF4-FFF2-40B4-BE49-F238E27FC236}">
                <a16:creationId xmlns:a16="http://schemas.microsoft.com/office/drawing/2014/main" id="{7FC2E9EE-9C71-B9CF-2374-788BCE77C519}"/>
              </a:ext>
            </a:extLst>
          </p:cNvPr>
          <p:cNvSpPr/>
          <p:nvPr/>
        </p:nvSpPr>
        <p:spPr>
          <a:xfrm>
            <a:off x="3345179" y="6262103"/>
            <a:ext cx="1090866" cy="2329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98A3E5A-9DE1-6BE6-AA6E-799E4276C3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5633696"/>
              </p:ext>
            </p:extLst>
          </p:nvPr>
        </p:nvGraphicFramePr>
        <p:xfrm>
          <a:off x="509116" y="1215850"/>
          <a:ext cx="11173767" cy="41346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88801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A5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8736C1-E0B4-C1CE-7C4E-F0380ABBA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9784DC7-37F5-3D5B-AD8E-D48655287744}"/>
              </a:ext>
            </a:extLst>
          </p:cNvPr>
          <p:cNvSpPr/>
          <p:nvPr/>
        </p:nvSpPr>
        <p:spPr>
          <a:xfrm>
            <a:off x="0" y="995810"/>
            <a:ext cx="12192000" cy="5266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C1FCB11E-AC77-3935-F701-0CBFA2FEB037}"/>
              </a:ext>
            </a:extLst>
          </p:cNvPr>
          <p:cNvSpPr txBox="1">
            <a:spLocks/>
          </p:cNvSpPr>
          <p:nvPr/>
        </p:nvSpPr>
        <p:spPr>
          <a:xfrm>
            <a:off x="427337" y="238637"/>
            <a:ext cx="11108496" cy="44371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vl="0">
              <a:spcBef>
                <a:spcPts val="100"/>
              </a:spcBef>
              <a:defRPr/>
            </a:pPr>
            <a:r>
              <a:rPr lang="en-US" sz="2800" b="1" spc="-25" dirty="0">
                <a:solidFill>
                  <a:prstClr val="white"/>
                </a:solidFill>
                <a:latin typeface="Graphik-Semibold"/>
              </a:rPr>
              <a:t>Defense In Depth</a:t>
            </a:r>
          </a:p>
        </p:txBody>
      </p:sp>
      <p:sp>
        <p:nvSpPr>
          <p:cNvPr id="38" name="object 93">
            <a:extLst>
              <a:ext uri="{FF2B5EF4-FFF2-40B4-BE49-F238E27FC236}">
                <a16:creationId xmlns:a16="http://schemas.microsoft.com/office/drawing/2014/main" id="{F58C75B6-1D8E-10F1-B29D-CAF60D8C1431}"/>
              </a:ext>
            </a:extLst>
          </p:cNvPr>
          <p:cNvSpPr/>
          <p:nvPr/>
        </p:nvSpPr>
        <p:spPr>
          <a:xfrm>
            <a:off x="0" y="6190605"/>
            <a:ext cx="12192001" cy="660400"/>
          </a:xfrm>
          <a:custGeom>
            <a:avLst/>
            <a:gdLst/>
            <a:ahLst/>
            <a:cxnLst/>
            <a:rect l="l" t="t" r="r" b="b"/>
            <a:pathLst>
              <a:path w="12189460" h="476250">
                <a:moveTo>
                  <a:pt x="0" y="476021"/>
                </a:moveTo>
                <a:lnTo>
                  <a:pt x="12188952" y="476021"/>
                </a:lnTo>
                <a:lnTo>
                  <a:pt x="12188952" y="0"/>
                </a:lnTo>
                <a:lnTo>
                  <a:pt x="0" y="0"/>
                </a:lnTo>
                <a:lnTo>
                  <a:pt x="0" y="476021"/>
                </a:lnTo>
                <a:close/>
              </a:path>
            </a:pathLst>
          </a:custGeom>
          <a:solidFill>
            <a:srgbClr val="44738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bject 94">
            <a:extLst>
              <a:ext uri="{FF2B5EF4-FFF2-40B4-BE49-F238E27FC236}">
                <a16:creationId xmlns:a16="http://schemas.microsoft.com/office/drawing/2014/main" id="{9FC0D12A-26B4-DD93-748E-3A5A445CED62}"/>
              </a:ext>
            </a:extLst>
          </p:cNvPr>
          <p:cNvSpPr/>
          <p:nvPr/>
        </p:nvSpPr>
        <p:spPr>
          <a:xfrm>
            <a:off x="10044900" y="6305824"/>
            <a:ext cx="1780374" cy="1455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 anchor="t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/>
              <a:ea typeface="+mn-ea"/>
              <a:cs typeface="Calibri"/>
            </a:endParaRPr>
          </a:p>
        </p:txBody>
      </p:sp>
      <p:sp>
        <p:nvSpPr>
          <p:cNvPr id="40" name="object 95">
            <a:extLst>
              <a:ext uri="{FF2B5EF4-FFF2-40B4-BE49-F238E27FC236}">
                <a16:creationId xmlns:a16="http://schemas.microsoft.com/office/drawing/2014/main" id="{ACEA37D6-AC73-AF0B-97F3-1DEFB2DF4B2D}"/>
              </a:ext>
            </a:extLst>
          </p:cNvPr>
          <p:cNvSpPr/>
          <p:nvPr/>
        </p:nvSpPr>
        <p:spPr>
          <a:xfrm>
            <a:off x="374751" y="6321890"/>
            <a:ext cx="2666669" cy="1133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object 96">
            <a:extLst>
              <a:ext uri="{FF2B5EF4-FFF2-40B4-BE49-F238E27FC236}">
                <a16:creationId xmlns:a16="http://schemas.microsoft.com/office/drawing/2014/main" id="{7FC2E9EE-9C71-B9CF-2374-788BCE77C519}"/>
              </a:ext>
            </a:extLst>
          </p:cNvPr>
          <p:cNvSpPr/>
          <p:nvPr/>
        </p:nvSpPr>
        <p:spPr>
          <a:xfrm>
            <a:off x="3345179" y="6262103"/>
            <a:ext cx="1090866" cy="2329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neon sign with text">
            <a:extLst>
              <a:ext uri="{FF2B5EF4-FFF2-40B4-BE49-F238E27FC236}">
                <a16:creationId xmlns:a16="http://schemas.microsoft.com/office/drawing/2014/main" id="{EEF6CE05-0CE6-479C-9040-C9F116B5C8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345179" y="1736549"/>
            <a:ext cx="4925291" cy="329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177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A5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8736C1-E0B4-C1CE-7C4E-F0380ABBA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9784DC7-37F5-3D5B-AD8E-D48655287744}"/>
              </a:ext>
            </a:extLst>
          </p:cNvPr>
          <p:cNvSpPr/>
          <p:nvPr/>
        </p:nvSpPr>
        <p:spPr>
          <a:xfrm>
            <a:off x="0" y="995810"/>
            <a:ext cx="12192000" cy="5266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/>
              <a:t>Self Deploying Profile</a:t>
            </a:r>
            <a:endParaRPr lang="en-CA"/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C1FCB11E-AC77-3935-F701-0CBFA2FEB037}"/>
              </a:ext>
            </a:extLst>
          </p:cNvPr>
          <p:cNvSpPr txBox="1">
            <a:spLocks/>
          </p:cNvSpPr>
          <p:nvPr/>
        </p:nvSpPr>
        <p:spPr>
          <a:xfrm>
            <a:off x="427337" y="238637"/>
            <a:ext cx="11108496" cy="44371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vl="0">
              <a:spcBef>
                <a:spcPts val="100"/>
              </a:spcBef>
              <a:defRPr/>
            </a:pPr>
            <a:r>
              <a:rPr lang="en-US" sz="2800" b="1" spc="-25" dirty="0">
                <a:solidFill>
                  <a:prstClr val="white"/>
                </a:solidFill>
                <a:latin typeface="Graphik-Semibold"/>
              </a:rPr>
              <a:t>What about Autopilot?</a:t>
            </a:r>
          </a:p>
        </p:txBody>
      </p:sp>
      <p:sp>
        <p:nvSpPr>
          <p:cNvPr id="38" name="object 93">
            <a:extLst>
              <a:ext uri="{FF2B5EF4-FFF2-40B4-BE49-F238E27FC236}">
                <a16:creationId xmlns:a16="http://schemas.microsoft.com/office/drawing/2014/main" id="{F58C75B6-1D8E-10F1-B29D-CAF60D8C1431}"/>
              </a:ext>
            </a:extLst>
          </p:cNvPr>
          <p:cNvSpPr/>
          <p:nvPr/>
        </p:nvSpPr>
        <p:spPr>
          <a:xfrm>
            <a:off x="0" y="6190605"/>
            <a:ext cx="12192001" cy="660400"/>
          </a:xfrm>
          <a:custGeom>
            <a:avLst/>
            <a:gdLst/>
            <a:ahLst/>
            <a:cxnLst/>
            <a:rect l="l" t="t" r="r" b="b"/>
            <a:pathLst>
              <a:path w="12189460" h="476250">
                <a:moveTo>
                  <a:pt x="0" y="476021"/>
                </a:moveTo>
                <a:lnTo>
                  <a:pt x="12188952" y="476021"/>
                </a:lnTo>
                <a:lnTo>
                  <a:pt x="12188952" y="0"/>
                </a:lnTo>
                <a:lnTo>
                  <a:pt x="0" y="0"/>
                </a:lnTo>
                <a:lnTo>
                  <a:pt x="0" y="476021"/>
                </a:lnTo>
                <a:close/>
              </a:path>
            </a:pathLst>
          </a:custGeom>
          <a:solidFill>
            <a:srgbClr val="44738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bject 94">
            <a:extLst>
              <a:ext uri="{FF2B5EF4-FFF2-40B4-BE49-F238E27FC236}">
                <a16:creationId xmlns:a16="http://schemas.microsoft.com/office/drawing/2014/main" id="{9FC0D12A-26B4-DD93-748E-3A5A445CED62}"/>
              </a:ext>
            </a:extLst>
          </p:cNvPr>
          <p:cNvSpPr/>
          <p:nvPr/>
        </p:nvSpPr>
        <p:spPr>
          <a:xfrm>
            <a:off x="10044900" y="6305824"/>
            <a:ext cx="1780374" cy="1455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 anchor="t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/>
              <a:ea typeface="+mn-ea"/>
              <a:cs typeface="Calibri"/>
            </a:endParaRPr>
          </a:p>
        </p:txBody>
      </p:sp>
      <p:sp>
        <p:nvSpPr>
          <p:cNvPr id="40" name="object 95">
            <a:extLst>
              <a:ext uri="{FF2B5EF4-FFF2-40B4-BE49-F238E27FC236}">
                <a16:creationId xmlns:a16="http://schemas.microsoft.com/office/drawing/2014/main" id="{ACEA37D6-AC73-AF0B-97F3-1DEFB2DF4B2D}"/>
              </a:ext>
            </a:extLst>
          </p:cNvPr>
          <p:cNvSpPr/>
          <p:nvPr/>
        </p:nvSpPr>
        <p:spPr>
          <a:xfrm>
            <a:off x="374751" y="6321890"/>
            <a:ext cx="2666669" cy="1133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object 96">
            <a:extLst>
              <a:ext uri="{FF2B5EF4-FFF2-40B4-BE49-F238E27FC236}">
                <a16:creationId xmlns:a16="http://schemas.microsoft.com/office/drawing/2014/main" id="{7FC2E9EE-9C71-B9CF-2374-788BCE77C519}"/>
              </a:ext>
            </a:extLst>
          </p:cNvPr>
          <p:cNvSpPr/>
          <p:nvPr/>
        </p:nvSpPr>
        <p:spPr>
          <a:xfrm>
            <a:off x="3345179" y="6262103"/>
            <a:ext cx="1090866" cy="2329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What's Windows Autopilot? | Coolblue - Free delivery &amp; returns">
            <a:extLst>
              <a:ext uri="{FF2B5EF4-FFF2-40B4-BE49-F238E27FC236}">
                <a16:creationId xmlns:a16="http://schemas.microsoft.com/office/drawing/2014/main" id="{4BE63833-03B0-2617-F2A8-062996A12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22" y="1185586"/>
            <a:ext cx="4751196" cy="267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F76DA37-4832-2E87-05F5-DD2C2855D3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6846118"/>
              </p:ext>
            </p:extLst>
          </p:nvPr>
        </p:nvGraphicFramePr>
        <p:xfrm>
          <a:off x="271777" y="3456112"/>
          <a:ext cx="6138354" cy="1274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5" name="Picture 4" descr="Rescue buoy floating at sea">
            <a:extLst>
              <a:ext uri="{FF2B5EF4-FFF2-40B4-BE49-F238E27FC236}">
                <a16:creationId xmlns:a16="http://schemas.microsoft.com/office/drawing/2014/main" id="{D6719F2E-357A-A182-7715-EB317DF158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284" y="2209465"/>
            <a:ext cx="5218128" cy="3477902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9262ED5C-E486-66A4-E2F8-6F0B6A5F02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7842534"/>
              </p:ext>
            </p:extLst>
          </p:nvPr>
        </p:nvGraphicFramePr>
        <p:xfrm>
          <a:off x="6536098" y="4879394"/>
          <a:ext cx="5143120" cy="722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2500026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A5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8736C1-E0B4-C1CE-7C4E-F0380ABBA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9784DC7-37F5-3D5B-AD8E-D48655287744}"/>
              </a:ext>
            </a:extLst>
          </p:cNvPr>
          <p:cNvSpPr/>
          <p:nvPr/>
        </p:nvSpPr>
        <p:spPr>
          <a:xfrm>
            <a:off x="0" y="973888"/>
            <a:ext cx="12192000" cy="5266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C1FCB11E-AC77-3935-F701-0CBFA2FEB037}"/>
              </a:ext>
            </a:extLst>
          </p:cNvPr>
          <p:cNvSpPr txBox="1">
            <a:spLocks/>
          </p:cNvSpPr>
          <p:nvPr/>
        </p:nvSpPr>
        <p:spPr>
          <a:xfrm>
            <a:off x="427337" y="238637"/>
            <a:ext cx="11108496" cy="44371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vl="0">
              <a:spcBef>
                <a:spcPts val="100"/>
              </a:spcBef>
              <a:defRPr/>
            </a:pPr>
            <a:r>
              <a:rPr lang="en-US" sz="2800" b="1" spc="-25" dirty="0">
                <a:solidFill>
                  <a:prstClr val="white"/>
                </a:solidFill>
                <a:latin typeface="Graphik-Semibold"/>
              </a:rPr>
              <a:t>Troubleshooting</a:t>
            </a:r>
          </a:p>
        </p:txBody>
      </p:sp>
      <p:sp>
        <p:nvSpPr>
          <p:cNvPr id="38" name="object 93">
            <a:extLst>
              <a:ext uri="{FF2B5EF4-FFF2-40B4-BE49-F238E27FC236}">
                <a16:creationId xmlns:a16="http://schemas.microsoft.com/office/drawing/2014/main" id="{F58C75B6-1D8E-10F1-B29D-CAF60D8C1431}"/>
              </a:ext>
            </a:extLst>
          </p:cNvPr>
          <p:cNvSpPr/>
          <p:nvPr/>
        </p:nvSpPr>
        <p:spPr>
          <a:xfrm>
            <a:off x="0" y="6190605"/>
            <a:ext cx="12192001" cy="660400"/>
          </a:xfrm>
          <a:custGeom>
            <a:avLst/>
            <a:gdLst/>
            <a:ahLst/>
            <a:cxnLst/>
            <a:rect l="l" t="t" r="r" b="b"/>
            <a:pathLst>
              <a:path w="12189460" h="476250">
                <a:moveTo>
                  <a:pt x="0" y="476021"/>
                </a:moveTo>
                <a:lnTo>
                  <a:pt x="12188952" y="476021"/>
                </a:lnTo>
                <a:lnTo>
                  <a:pt x="12188952" y="0"/>
                </a:lnTo>
                <a:lnTo>
                  <a:pt x="0" y="0"/>
                </a:lnTo>
                <a:lnTo>
                  <a:pt x="0" y="476021"/>
                </a:lnTo>
                <a:close/>
              </a:path>
            </a:pathLst>
          </a:custGeom>
          <a:solidFill>
            <a:srgbClr val="44738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bject 94">
            <a:extLst>
              <a:ext uri="{FF2B5EF4-FFF2-40B4-BE49-F238E27FC236}">
                <a16:creationId xmlns:a16="http://schemas.microsoft.com/office/drawing/2014/main" id="{9FC0D12A-26B4-DD93-748E-3A5A445CED62}"/>
              </a:ext>
            </a:extLst>
          </p:cNvPr>
          <p:cNvSpPr/>
          <p:nvPr/>
        </p:nvSpPr>
        <p:spPr>
          <a:xfrm>
            <a:off x="10044900" y="6305824"/>
            <a:ext cx="1780374" cy="1455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 anchor="t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/>
              <a:ea typeface="+mn-ea"/>
              <a:cs typeface="Calibri"/>
            </a:endParaRPr>
          </a:p>
        </p:txBody>
      </p:sp>
      <p:sp>
        <p:nvSpPr>
          <p:cNvPr id="40" name="object 95">
            <a:extLst>
              <a:ext uri="{FF2B5EF4-FFF2-40B4-BE49-F238E27FC236}">
                <a16:creationId xmlns:a16="http://schemas.microsoft.com/office/drawing/2014/main" id="{ACEA37D6-AC73-AF0B-97F3-1DEFB2DF4B2D}"/>
              </a:ext>
            </a:extLst>
          </p:cNvPr>
          <p:cNvSpPr/>
          <p:nvPr/>
        </p:nvSpPr>
        <p:spPr>
          <a:xfrm>
            <a:off x="374751" y="6321890"/>
            <a:ext cx="2666669" cy="1133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object 96">
            <a:extLst>
              <a:ext uri="{FF2B5EF4-FFF2-40B4-BE49-F238E27FC236}">
                <a16:creationId xmlns:a16="http://schemas.microsoft.com/office/drawing/2014/main" id="{7FC2E9EE-9C71-B9CF-2374-788BCE77C519}"/>
              </a:ext>
            </a:extLst>
          </p:cNvPr>
          <p:cNvSpPr/>
          <p:nvPr/>
        </p:nvSpPr>
        <p:spPr>
          <a:xfrm>
            <a:off x="3345179" y="6262103"/>
            <a:ext cx="1090866" cy="2329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6CEB920-1579-CBC2-FB93-E60DA177D7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7504250"/>
              </p:ext>
            </p:extLst>
          </p:nvPr>
        </p:nvGraphicFramePr>
        <p:xfrm>
          <a:off x="693337" y="1250560"/>
          <a:ext cx="10329046" cy="4524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85689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A5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8736C1-E0B4-C1CE-7C4E-F0380ABBA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9784DC7-37F5-3D5B-AD8E-D48655287744}"/>
              </a:ext>
            </a:extLst>
          </p:cNvPr>
          <p:cNvSpPr/>
          <p:nvPr/>
        </p:nvSpPr>
        <p:spPr>
          <a:xfrm>
            <a:off x="0" y="924312"/>
            <a:ext cx="12192000" cy="5266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/>
              <a:t>Easy Quick Setup</a:t>
            </a:r>
            <a:endParaRPr lang="en-CA" dirty="0"/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C1FCB11E-AC77-3935-F701-0CBFA2FEB037}"/>
              </a:ext>
            </a:extLst>
          </p:cNvPr>
          <p:cNvSpPr txBox="1">
            <a:spLocks/>
          </p:cNvSpPr>
          <p:nvPr/>
        </p:nvSpPr>
        <p:spPr>
          <a:xfrm>
            <a:off x="427337" y="238637"/>
            <a:ext cx="11108496" cy="44371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l" defTabSz="9144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/>
            </a:pPr>
            <a:r>
              <a:rPr lang="en-US" sz="2800" b="1" spc="-25" dirty="0" err="1">
                <a:solidFill>
                  <a:prstClr val="white"/>
                </a:solidFill>
                <a:latin typeface="Graphik-Semibold"/>
              </a:rPr>
              <a:t>Whoami</a:t>
            </a:r>
            <a:r>
              <a:rPr lang="en-US" sz="2800" b="1" spc="-25" dirty="0">
                <a:solidFill>
                  <a:prstClr val="white"/>
                </a:solidFill>
                <a:latin typeface="Graphik-Semibold"/>
              </a:rPr>
              <a:t> Again?</a:t>
            </a:r>
          </a:p>
        </p:txBody>
      </p:sp>
      <p:sp>
        <p:nvSpPr>
          <p:cNvPr id="38" name="object 93">
            <a:extLst>
              <a:ext uri="{FF2B5EF4-FFF2-40B4-BE49-F238E27FC236}">
                <a16:creationId xmlns:a16="http://schemas.microsoft.com/office/drawing/2014/main" id="{F58C75B6-1D8E-10F1-B29D-CAF60D8C1431}"/>
              </a:ext>
            </a:extLst>
          </p:cNvPr>
          <p:cNvSpPr/>
          <p:nvPr/>
        </p:nvSpPr>
        <p:spPr>
          <a:xfrm>
            <a:off x="0" y="6190605"/>
            <a:ext cx="12192001" cy="660400"/>
          </a:xfrm>
          <a:custGeom>
            <a:avLst/>
            <a:gdLst/>
            <a:ahLst/>
            <a:cxnLst/>
            <a:rect l="l" t="t" r="r" b="b"/>
            <a:pathLst>
              <a:path w="12189460" h="476250">
                <a:moveTo>
                  <a:pt x="0" y="476021"/>
                </a:moveTo>
                <a:lnTo>
                  <a:pt x="12188952" y="476021"/>
                </a:lnTo>
                <a:lnTo>
                  <a:pt x="12188952" y="0"/>
                </a:lnTo>
                <a:lnTo>
                  <a:pt x="0" y="0"/>
                </a:lnTo>
                <a:lnTo>
                  <a:pt x="0" y="476021"/>
                </a:lnTo>
                <a:close/>
              </a:path>
            </a:pathLst>
          </a:custGeom>
          <a:solidFill>
            <a:srgbClr val="44738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bject 94">
            <a:extLst>
              <a:ext uri="{FF2B5EF4-FFF2-40B4-BE49-F238E27FC236}">
                <a16:creationId xmlns:a16="http://schemas.microsoft.com/office/drawing/2014/main" id="{9FC0D12A-26B4-DD93-748E-3A5A445CED62}"/>
              </a:ext>
            </a:extLst>
          </p:cNvPr>
          <p:cNvSpPr/>
          <p:nvPr/>
        </p:nvSpPr>
        <p:spPr>
          <a:xfrm>
            <a:off x="10044900" y="6305824"/>
            <a:ext cx="1780374" cy="1455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 anchor="t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/>
              <a:ea typeface="+mn-ea"/>
              <a:cs typeface="Calibri"/>
            </a:endParaRPr>
          </a:p>
        </p:txBody>
      </p:sp>
      <p:sp>
        <p:nvSpPr>
          <p:cNvPr id="40" name="object 95">
            <a:extLst>
              <a:ext uri="{FF2B5EF4-FFF2-40B4-BE49-F238E27FC236}">
                <a16:creationId xmlns:a16="http://schemas.microsoft.com/office/drawing/2014/main" id="{ACEA37D6-AC73-AF0B-97F3-1DEFB2DF4B2D}"/>
              </a:ext>
            </a:extLst>
          </p:cNvPr>
          <p:cNvSpPr/>
          <p:nvPr/>
        </p:nvSpPr>
        <p:spPr>
          <a:xfrm>
            <a:off x="374751" y="6321890"/>
            <a:ext cx="2666669" cy="1133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object 96">
            <a:extLst>
              <a:ext uri="{FF2B5EF4-FFF2-40B4-BE49-F238E27FC236}">
                <a16:creationId xmlns:a16="http://schemas.microsoft.com/office/drawing/2014/main" id="{7FC2E9EE-9C71-B9CF-2374-788BCE77C519}"/>
              </a:ext>
            </a:extLst>
          </p:cNvPr>
          <p:cNvSpPr/>
          <p:nvPr/>
        </p:nvSpPr>
        <p:spPr>
          <a:xfrm>
            <a:off x="3345179" y="6262103"/>
            <a:ext cx="1090866" cy="2329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 descr="A person smiling in front of a bush&#10;&#10;Description automatically generated with medium confidence">
            <a:extLst>
              <a:ext uri="{FF2B5EF4-FFF2-40B4-BE49-F238E27FC236}">
                <a16:creationId xmlns:a16="http://schemas.microsoft.com/office/drawing/2014/main" id="{5536EA76-D37A-8824-4755-90189D06D11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1" t="-1548" r="16149" b="1238"/>
          <a:stretch/>
        </p:blipFill>
        <p:spPr>
          <a:xfrm>
            <a:off x="529223" y="1268299"/>
            <a:ext cx="2048956" cy="2079206"/>
          </a:xfrm>
          <a:prstGeom prst="ellipse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E6077B-11CF-2CB8-EAB7-68861B97E73B}"/>
              </a:ext>
            </a:extLst>
          </p:cNvPr>
          <p:cNvSpPr txBox="1"/>
          <p:nvPr/>
        </p:nvSpPr>
        <p:spPr>
          <a:xfrm>
            <a:off x="3723812" y="1758731"/>
            <a:ext cx="35028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Matthew Armitage</a:t>
            </a:r>
          </a:p>
          <a:p>
            <a:r>
              <a:rPr lang="en-US"/>
              <a:t>Microsoft Cloud Solutions Architect</a:t>
            </a:r>
          </a:p>
          <a:p>
            <a:r>
              <a:rPr lang="en-US"/>
              <a:t>Steeves and Associates</a:t>
            </a:r>
          </a:p>
          <a:p>
            <a:r>
              <a:rPr lang="en-US">
                <a:hlinkClick r:id="rId7"/>
              </a:rPr>
              <a:t>Matthew.Armitage@steeves.net</a:t>
            </a:r>
            <a:r>
              <a:rPr lang="en-US"/>
              <a:t> </a:t>
            </a:r>
            <a:endParaRPr lang="en-CA"/>
          </a:p>
        </p:txBody>
      </p:sp>
      <p:pic>
        <p:nvPicPr>
          <p:cNvPr id="5" name="Picture 4" descr="A dog holding a toy in its mouth&#10;&#10;Description automatically generated">
            <a:extLst>
              <a:ext uri="{FF2B5EF4-FFF2-40B4-BE49-F238E27FC236}">
                <a16:creationId xmlns:a16="http://schemas.microsoft.com/office/drawing/2014/main" id="{B59D8584-EE30-3615-6D4A-495B5844F6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95269" y="1997825"/>
            <a:ext cx="3816465" cy="286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04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A5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8736C1-E0B4-C1CE-7C4E-F0380ABBA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9784DC7-37F5-3D5B-AD8E-D48655287744}"/>
              </a:ext>
            </a:extLst>
          </p:cNvPr>
          <p:cNvSpPr/>
          <p:nvPr/>
        </p:nvSpPr>
        <p:spPr>
          <a:xfrm>
            <a:off x="0" y="924312"/>
            <a:ext cx="12192000" cy="5266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/>
              <a:t>Easy Quick Setup</a:t>
            </a:r>
            <a:endParaRPr lang="en-CA" dirty="0"/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C1FCB11E-AC77-3935-F701-0CBFA2FEB037}"/>
              </a:ext>
            </a:extLst>
          </p:cNvPr>
          <p:cNvSpPr txBox="1">
            <a:spLocks/>
          </p:cNvSpPr>
          <p:nvPr/>
        </p:nvSpPr>
        <p:spPr>
          <a:xfrm>
            <a:off x="427337" y="238637"/>
            <a:ext cx="11108496" cy="887422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l" defTabSz="9144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/>
            </a:pPr>
            <a:r>
              <a:rPr lang="en-US" sz="2800" b="1" spc="-25" dirty="0">
                <a:solidFill>
                  <a:prstClr val="white"/>
                </a:solidFill>
                <a:latin typeface="Graphik-Semibold"/>
              </a:rPr>
              <a:t>Examples</a:t>
            </a:r>
          </a:p>
          <a:p>
            <a:pPr marL="12700" marR="0" lvl="0" indent="0" algn="l" defTabSz="9144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/>
            </a:pPr>
            <a:endParaRPr lang="en-US" sz="2800" b="1" spc="-25" dirty="0">
              <a:solidFill>
                <a:prstClr val="white"/>
              </a:solidFill>
              <a:latin typeface="Graphik-Semibold"/>
            </a:endParaRPr>
          </a:p>
        </p:txBody>
      </p:sp>
      <p:sp>
        <p:nvSpPr>
          <p:cNvPr id="38" name="object 93">
            <a:extLst>
              <a:ext uri="{FF2B5EF4-FFF2-40B4-BE49-F238E27FC236}">
                <a16:creationId xmlns:a16="http://schemas.microsoft.com/office/drawing/2014/main" id="{F58C75B6-1D8E-10F1-B29D-CAF60D8C1431}"/>
              </a:ext>
            </a:extLst>
          </p:cNvPr>
          <p:cNvSpPr/>
          <p:nvPr/>
        </p:nvSpPr>
        <p:spPr>
          <a:xfrm>
            <a:off x="0" y="6190605"/>
            <a:ext cx="12192001" cy="660400"/>
          </a:xfrm>
          <a:custGeom>
            <a:avLst/>
            <a:gdLst/>
            <a:ahLst/>
            <a:cxnLst/>
            <a:rect l="l" t="t" r="r" b="b"/>
            <a:pathLst>
              <a:path w="12189460" h="476250">
                <a:moveTo>
                  <a:pt x="0" y="476021"/>
                </a:moveTo>
                <a:lnTo>
                  <a:pt x="12188952" y="476021"/>
                </a:lnTo>
                <a:lnTo>
                  <a:pt x="12188952" y="0"/>
                </a:lnTo>
                <a:lnTo>
                  <a:pt x="0" y="0"/>
                </a:lnTo>
                <a:lnTo>
                  <a:pt x="0" y="476021"/>
                </a:lnTo>
                <a:close/>
              </a:path>
            </a:pathLst>
          </a:custGeom>
          <a:solidFill>
            <a:srgbClr val="44738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bject 94">
            <a:extLst>
              <a:ext uri="{FF2B5EF4-FFF2-40B4-BE49-F238E27FC236}">
                <a16:creationId xmlns:a16="http://schemas.microsoft.com/office/drawing/2014/main" id="{9FC0D12A-26B4-DD93-748E-3A5A445CED62}"/>
              </a:ext>
            </a:extLst>
          </p:cNvPr>
          <p:cNvSpPr/>
          <p:nvPr/>
        </p:nvSpPr>
        <p:spPr>
          <a:xfrm>
            <a:off x="10044900" y="6305824"/>
            <a:ext cx="1780374" cy="1455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 anchor="t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/>
              <a:ea typeface="+mn-ea"/>
              <a:cs typeface="Calibri"/>
            </a:endParaRPr>
          </a:p>
        </p:txBody>
      </p:sp>
      <p:sp>
        <p:nvSpPr>
          <p:cNvPr id="40" name="object 95">
            <a:extLst>
              <a:ext uri="{FF2B5EF4-FFF2-40B4-BE49-F238E27FC236}">
                <a16:creationId xmlns:a16="http://schemas.microsoft.com/office/drawing/2014/main" id="{ACEA37D6-AC73-AF0B-97F3-1DEFB2DF4B2D}"/>
              </a:ext>
            </a:extLst>
          </p:cNvPr>
          <p:cNvSpPr/>
          <p:nvPr/>
        </p:nvSpPr>
        <p:spPr>
          <a:xfrm>
            <a:off x="374751" y="6321890"/>
            <a:ext cx="2666669" cy="1133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object 96">
            <a:extLst>
              <a:ext uri="{FF2B5EF4-FFF2-40B4-BE49-F238E27FC236}">
                <a16:creationId xmlns:a16="http://schemas.microsoft.com/office/drawing/2014/main" id="{7FC2E9EE-9C71-B9CF-2374-788BCE77C519}"/>
              </a:ext>
            </a:extLst>
          </p:cNvPr>
          <p:cNvSpPr/>
          <p:nvPr/>
        </p:nvSpPr>
        <p:spPr>
          <a:xfrm>
            <a:off x="3345179" y="6262103"/>
            <a:ext cx="1090866" cy="2329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E6077B-11CF-2CB8-EAB7-68861B97E73B}"/>
              </a:ext>
            </a:extLst>
          </p:cNvPr>
          <p:cNvSpPr txBox="1"/>
          <p:nvPr/>
        </p:nvSpPr>
        <p:spPr>
          <a:xfrm>
            <a:off x="225665" y="1523483"/>
            <a:ext cx="11511839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latin typeface="Calibri" panose="020F0502020204030204" pitchFamily="34" charset="0"/>
              </a:rPr>
              <a:t>Assigned Access XML files: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hlinkClick r:id="rId6"/>
              </a:rPr>
              <a:t>https://github.com/matthew-armitage-steeves/wpninjaca/blob/main/Multi-Application%20Kiosk%20Mode%20with%20Intune%20and%20Windows%2011/assignedaccessprofile-multiapp.xml</a:t>
            </a:r>
            <a:endParaRPr lang="en-US" sz="1100" dirty="0">
              <a:effectLst/>
              <a:latin typeface="Calibri" panose="020F0502020204030204" pitchFamily="34" charset="0"/>
            </a:endParaRPr>
          </a:p>
          <a:p>
            <a:r>
              <a:rPr lang="en-CA" sz="1100" dirty="0">
                <a:hlinkClick r:id="rId7"/>
              </a:rPr>
              <a:t>https://github.com/matthew-armitage-steeves/wpninjaca/blob/main/Multi-Application%20Kiosk%20Mode%20with%20Intune%20and%20Windows%2011/assignedaccessprofile-singleapp.xml</a:t>
            </a:r>
            <a:endParaRPr lang="en-CA" sz="1100" dirty="0"/>
          </a:p>
          <a:p>
            <a:endParaRPr lang="en-CA" sz="1100" dirty="0"/>
          </a:p>
          <a:p>
            <a:r>
              <a:rPr lang="en-CA" sz="1100" b="1" dirty="0"/>
              <a:t>AppLocker XML files:</a:t>
            </a:r>
          </a:p>
          <a:p>
            <a:r>
              <a:rPr lang="en-CA" sz="1100" dirty="0">
                <a:hlinkClick r:id="rId8"/>
              </a:rPr>
              <a:t>https://github.com/matthew-armitage-steeves/wpninjaca/blob/main/Multi-Application%20Kiosk%20Mode%20with%20Intune%20and%20Windows%2011/applocker-example.xml</a:t>
            </a:r>
            <a:endParaRPr lang="en-CA" sz="1100" dirty="0"/>
          </a:p>
          <a:p>
            <a:endParaRPr lang="en-CA" sz="1100" dirty="0"/>
          </a:p>
          <a:p>
            <a:r>
              <a:rPr lang="en-CA" sz="1100" b="1" dirty="0"/>
              <a:t>Broken Intune Configuration Template XML:</a:t>
            </a:r>
          </a:p>
          <a:p>
            <a:r>
              <a:rPr lang="en-CA" sz="1100" dirty="0">
                <a:hlinkClick r:id="rId9"/>
              </a:rPr>
              <a:t>https://github.com/matthew-armitage-steeves/wpninjaca/blob/main/Multi-Application%20Kiosk%20Mode%20with%20Intune%20and%20Windows%2011/intune-config-template-ouput.xml</a:t>
            </a:r>
            <a:endParaRPr lang="en-CA" sz="1100" dirty="0"/>
          </a:p>
          <a:p>
            <a:endParaRPr lang="en-CA" sz="1100" dirty="0"/>
          </a:p>
          <a:p>
            <a:r>
              <a:rPr lang="en-CA" sz="1100" b="1" dirty="0"/>
              <a:t>Assigned Access Generated AppLocker XML:</a:t>
            </a:r>
          </a:p>
          <a:p>
            <a:r>
              <a:rPr lang="en-CA" sz="1100" dirty="0">
                <a:hlinkClick r:id="rId10"/>
              </a:rPr>
              <a:t>https://github.com/matthew-armitage-steeves/wpninjaca/blob/main/Multi-Application%20Kiosk%20Mode%20with%20Intune%20and%20Windows%2011/applocker-assigned-access-output.xml</a:t>
            </a:r>
            <a:endParaRPr lang="en-CA" sz="1100" dirty="0"/>
          </a:p>
          <a:p>
            <a:endParaRPr lang="en-CA" sz="1100" dirty="0"/>
          </a:p>
          <a:p>
            <a:r>
              <a:rPr lang="en-CA" sz="1100" b="1" dirty="0"/>
              <a:t>Intune Remediation:</a:t>
            </a:r>
          </a:p>
          <a:p>
            <a:r>
              <a:rPr lang="en-CA" sz="1100" dirty="0">
                <a:hlinkClick r:id="rId11"/>
              </a:rPr>
              <a:t>https://github.com/matthew-armitage-steeves/wpninjaca/blob/main/Multi-Application%20Kiosk%20Mode%20with%20Intune%20and%20Windows%2011/Fix-KioskMode.ps1</a:t>
            </a:r>
            <a:endParaRPr lang="en-CA" sz="1100" dirty="0"/>
          </a:p>
          <a:p>
            <a:r>
              <a:rPr lang="en-CA" sz="1100" dirty="0">
                <a:hlinkClick r:id="rId12"/>
              </a:rPr>
              <a:t>https://github.com/matthew-armitage-steeves/wpninjaca/blob/main/Multi-Application%20Kiosk%20Mode%20with%20Intune%20and%20Windows%2011/Detect-RegistrySettings.ps1</a:t>
            </a:r>
            <a:endParaRPr lang="en-CA" sz="1100" dirty="0"/>
          </a:p>
          <a:p>
            <a:r>
              <a:rPr lang="en-CA" sz="1100" dirty="0">
                <a:hlinkClick r:id="rId13"/>
              </a:rPr>
              <a:t>https://github.com/matthew-armitage-steeves/wpninjaca/blob/main/Multi-Application%20Kiosk%20Mode%20with%20Intune%20and%20Windows%2011/Remediate-RegistrySettings.ps1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3029353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A5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8736C1-E0B4-C1CE-7C4E-F0380ABBA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9784DC7-37F5-3D5B-AD8E-D48655287744}"/>
              </a:ext>
            </a:extLst>
          </p:cNvPr>
          <p:cNvSpPr/>
          <p:nvPr/>
        </p:nvSpPr>
        <p:spPr>
          <a:xfrm>
            <a:off x="0" y="924312"/>
            <a:ext cx="12192000" cy="5266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/>
              <a:t>Easy Quick Setup</a:t>
            </a:r>
            <a:endParaRPr lang="en-CA" dirty="0"/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C1FCB11E-AC77-3935-F701-0CBFA2FEB037}"/>
              </a:ext>
            </a:extLst>
          </p:cNvPr>
          <p:cNvSpPr txBox="1">
            <a:spLocks/>
          </p:cNvSpPr>
          <p:nvPr/>
        </p:nvSpPr>
        <p:spPr>
          <a:xfrm>
            <a:off x="427337" y="238637"/>
            <a:ext cx="11108496" cy="44371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l" defTabSz="9144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/>
            </a:pPr>
            <a:r>
              <a:rPr lang="en-US" sz="2800" b="1" spc="-25" dirty="0">
                <a:solidFill>
                  <a:prstClr val="white"/>
                </a:solidFill>
                <a:latin typeface="Graphik-Semibold"/>
              </a:rPr>
              <a:t>Resources</a:t>
            </a:r>
          </a:p>
        </p:txBody>
      </p:sp>
      <p:sp>
        <p:nvSpPr>
          <p:cNvPr id="38" name="object 93">
            <a:extLst>
              <a:ext uri="{FF2B5EF4-FFF2-40B4-BE49-F238E27FC236}">
                <a16:creationId xmlns:a16="http://schemas.microsoft.com/office/drawing/2014/main" id="{F58C75B6-1D8E-10F1-B29D-CAF60D8C1431}"/>
              </a:ext>
            </a:extLst>
          </p:cNvPr>
          <p:cNvSpPr/>
          <p:nvPr/>
        </p:nvSpPr>
        <p:spPr>
          <a:xfrm>
            <a:off x="0" y="6190605"/>
            <a:ext cx="12192001" cy="660400"/>
          </a:xfrm>
          <a:custGeom>
            <a:avLst/>
            <a:gdLst/>
            <a:ahLst/>
            <a:cxnLst/>
            <a:rect l="l" t="t" r="r" b="b"/>
            <a:pathLst>
              <a:path w="12189460" h="476250">
                <a:moveTo>
                  <a:pt x="0" y="476021"/>
                </a:moveTo>
                <a:lnTo>
                  <a:pt x="12188952" y="476021"/>
                </a:lnTo>
                <a:lnTo>
                  <a:pt x="12188952" y="0"/>
                </a:lnTo>
                <a:lnTo>
                  <a:pt x="0" y="0"/>
                </a:lnTo>
                <a:lnTo>
                  <a:pt x="0" y="476021"/>
                </a:lnTo>
                <a:close/>
              </a:path>
            </a:pathLst>
          </a:custGeom>
          <a:solidFill>
            <a:srgbClr val="44738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bject 94">
            <a:extLst>
              <a:ext uri="{FF2B5EF4-FFF2-40B4-BE49-F238E27FC236}">
                <a16:creationId xmlns:a16="http://schemas.microsoft.com/office/drawing/2014/main" id="{9FC0D12A-26B4-DD93-748E-3A5A445CED62}"/>
              </a:ext>
            </a:extLst>
          </p:cNvPr>
          <p:cNvSpPr/>
          <p:nvPr/>
        </p:nvSpPr>
        <p:spPr>
          <a:xfrm>
            <a:off x="10044900" y="6305824"/>
            <a:ext cx="1780374" cy="1455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 anchor="t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/>
              <a:ea typeface="+mn-ea"/>
              <a:cs typeface="Calibri"/>
            </a:endParaRPr>
          </a:p>
        </p:txBody>
      </p:sp>
      <p:sp>
        <p:nvSpPr>
          <p:cNvPr id="40" name="object 95">
            <a:extLst>
              <a:ext uri="{FF2B5EF4-FFF2-40B4-BE49-F238E27FC236}">
                <a16:creationId xmlns:a16="http://schemas.microsoft.com/office/drawing/2014/main" id="{ACEA37D6-AC73-AF0B-97F3-1DEFB2DF4B2D}"/>
              </a:ext>
            </a:extLst>
          </p:cNvPr>
          <p:cNvSpPr/>
          <p:nvPr/>
        </p:nvSpPr>
        <p:spPr>
          <a:xfrm>
            <a:off x="374751" y="6321890"/>
            <a:ext cx="2666669" cy="1133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object 96">
            <a:extLst>
              <a:ext uri="{FF2B5EF4-FFF2-40B4-BE49-F238E27FC236}">
                <a16:creationId xmlns:a16="http://schemas.microsoft.com/office/drawing/2014/main" id="{7FC2E9EE-9C71-B9CF-2374-788BCE77C519}"/>
              </a:ext>
            </a:extLst>
          </p:cNvPr>
          <p:cNvSpPr/>
          <p:nvPr/>
        </p:nvSpPr>
        <p:spPr>
          <a:xfrm>
            <a:off x="3345179" y="6262103"/>
            <a:ext cx="1090866" cy="2329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E6077B-11CF-2CB8-EAB7-68861B97E73B}"/>
              </a:ext>
            </a:extLst>
          </p:cNvPr>
          <p:cNvSpPr txBox="1"/>
          <p:nvPr/>
        </p:nvSpPr>
        <p:spPr>
          <a:xfrm>
            <a:off x="252824" y="954317"/>
            <a:ext cx="9709709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0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effectLst/>
                <a:latin typeface="Calibri" panose="020F0502020204030204" pitchFamily="34" charset="0"/>
              </a:rPr>
              <a:t>Assigned Access Info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  <a:hlinkClick r:id="rId6"/>
              </a:rPr>
              <a:t>https://learn.microsoft.com/en-us/windows/configuration/assigned-access/configuration-file?pivots=windows-11</a:t>
            </a:r>
            <a:endParaRPr lang="en-US" sz="10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  <a:hlinkClick r:id="rId7"/>
              </a:rPr>
              <a:t>https://learn.microsoft.com/en-us/windows/configuration/assigned-access/examples?pivots=windows-11</a:t>
            </a:r>
            <a:endParaRPr lang="en-US" sz="10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  <a:hlinkClick r:id="rId8"/>
              </a:rPr>
              <a:t>https://learn.microsoft.com/en-us/windows/configuration/assigned-access/policy-settings</a:t>
            </a:r>
            <a:endParaRPr lang="en-US" sz="10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  <a:hlinkClick r:id="rId9"/>
              </a:rPr>
              <a:t>https://learn.microsoft.com/en-us/windows/configuration/assigned-access/xsd</a:t>
            </a:r>
            <a:endParaRPr lang="en-US" sz="10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  <a:hlinkClick r:id="rId10"/>
              </a:rPr>
              <a:t>https://learn.microsoft.com/en-us/windows/client-management/mdm/assignedaccess-csp</a:t>
            </a:r>
            <a:endParaRPr lang="en-US" sz="10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  <a:hlinkClick r:id="rId11"/>
              </a:rPr>
              <a:t>https://learn.microsoft.com/en-us/windows/client-management/mdm/policy-csp-kioskbrowser</a:t>
            </a:r>
            <a:endParaRPr lang="en-US" sz="10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  <a:hlinkClick r:id="rId12"/>
              </a:rPr>
              <a:t>https://learn.microsoft.com/en-us/troubleshoot/windows-client/shell-experience/kiosk-mode-issues-troubleshooting</a:t>
            </a:r>
            <a:endParaRPr lang="en-US" sz="10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hlinkClick r:id="rId13"/>
              </a:rPr>
              <a:t>https://learn.microsoft.com/en-us/windows/configuration/store/find-aumid?tabs=ps</a:t>
            </a:r>
            <a:endParaRPr lang="en-US" sz="10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effectLst/>
                <a:latin typeface="Calibri" panose="020F0502020204030204" pitchFamily="34" charset="0"/>
              </a:rPr>
              <a:t>AppLocker Info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  <a:hlinkClick r:id="rId14"/>
              </a:rPr>
              <a:t>https://call4cloud.nl/lingering-deleting-old-applocker-policy/</a:t>
            </a:r>
            <a:endParaRPr lang="en-US" sz="10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  <a:hlinkClick r:id="rId15"/>
              </a:rPr>
              <a:t>https://call4cloud.nl/applocker-event-log-troubleshooting-8004/</a:t>
            </a:r>
            <a:endParaRPr lang="en-US" sz="10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  <a:hlinkClick r:id="rId16"/>
              </a:rPr>
              <a:t>https://learn.microsoft.com/en-us/windows/security/application-security/application-control/app-control-for-business/applocker/understanding-the-path-rule-condition-in-applocker</a:t>
            </a:r>
            <a:endParaRPr lang="en-US" sz="10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  <a:hlinkClick r:id="rId17"/>
              </a:rPr>
              <a:t>https://hinchley.net/articles/an-approach-for-managing-microsoft-applocker-policies</a:t>
            </a:r>
            <a:endParaRPr lang="en-US" sz="10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  <a:hlinkClick r:id="rId18"/>
              </a:rPr>
              <a:t>https://lolbas-project.github.io/</a:t>
            </a:r>
            <a:endParaRPr lang="en-US" sz="10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  <a:hlinkClick r:id="rId8"/>
              </a:rPr>
              <a:t>https://learn.microsoft.com/en-us/windows/configuration/assigned-access/policy-settings</a:t>
            </a:r>
            <a:endParaRPr lang="en-US" sz="10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effectLst/>
                <a:latin typeface="Calibri" panose="020F0502020204030204" pitchFamily="34" charset="0"/>
              </a:rPr>
              <a:t>Shell Launcher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  <a:hlinkClick r:id="rId19"/>
              </a:rPr>
              <a:t>https://learn.microsoft.com/en-us/windows/configuration/assigned-access/shell-launcher/?tabs=intune</a:t>
            </a:r>
            <a:endParaRPr lang="en-US" sz="10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  <a:hlinkClick r:id="rId20"/>
              </a:rPr>
              <a:t>https://learn.microsoft.com/en-us/windows/iot/iot-enterprise/customize/shell-launcher</a:t>
            </a:r>
            <a:endParaRPr lang="en-US" sz="10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  <a:hlinkClick r:id="rId21"/>
              </a:rPr>
              <a:t>https://learn.microsoft.com/en-us/windows/configuration/assigned-access/shell-launcher/configuration-file</a:t>
            </a:r>
            <a:endParaRPr lang="en-US" sz="10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effectLst/>
                <a:latin typeface="Calibri" panose="020F0502020204030204" pitchFamily="34" charset="0"/>
              </a:rPr>
              <a:t>Lockdown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  <a:hlinkClick r:id="rId22"/>
              </a:rPr>
              <a:t>https://learn.microsoft.com/en-us/windows/iot/iot-enterprise/customize/keyboardfilter</a:t>
            </a:r>
            <a:endParaRPr lang="en-US" sz="10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  <a:hlinkClick r:id="rId23"/>
              </a:rPr>
              <a:t>https://learn.microsoft.com/en-us/windows/iot/iot-enterprise/customize/keyboardfilter-powershell-script-samples</a:t>
            </a:r>
            <a:endParaRPr lang="en-US" sz="10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effectLst/>
                <a:latin typeface="Calibri" panose="020F0502020204030204" pitchFamily="34" charset="0"/>
              </a:rPr>
              <a:t>Other Notes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effectLst/>
                <a:latin typeface="Calibri" panose="020F0502020204030204" pitchFamily="34" charset="0"/>
                <a:hlinkClick r:id="rId24"/>
              </a:rPr>
              <a:t>https://sysmansquad.com/2021/07/02/setting-environmental-variables-with-intune-and-proactive-remediations/</a:t>
            </a:r>
            <a:endParaRPr lang="en-US" sz="1000" dirty="0">
              <a:effectLst/>
              <a:latin typeface="Calibri" panose="020F0502020204030204" pitchFamily="34" charset="0"/>
            </a:endParaRPr>
          </a:p>
          <a:p>
            <a:endParaRPr lang="en-CA" sz="1000" dirty="0"/>
          </a:p>
        </p:txBody>
      </p:sp>
    </p:spTree>
    <p:extLst>
      <p:ext uri="{BB962C8B-B14F-4D97-AF65-F5344CB8AC3E}">
        <p14:creationId xmlns:p14="http://schemas.microsoft.com/office/powerpoint/2010/main" val="2435556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A5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8736C1-E0B4-C1CE-7C4E-F0380ABBA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9784DC7-37F5-3D5B-AD8E-D48655287744}"/>
              </a:ext>
            </a:extLst>
          </p:cNvPr>
          <p:cNvSpPr/>
          <p:nvPr/>
        </p:nvSpPr>
        <p:spPr>
          <a:xfrm>
            <a:off x="0" y="938200"/>
            <a:ext cx="12192000" cy="5266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7F51034-CAA9-9C27-9B95-0B30425C49B4}"/>
              </a:ext>
            </a:extLst>
          </p:cNvPr>
          <p:cNvSpPr/>
          <p:nvPr/>
        </p:nvSpPr>
        <p:spPr>
          <a:xfrm>
            <a:off x="8909062" y="4903404"/>
            <a:ext cx="2518860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-5" normalizeH="0" baseline="0" noProof="0">
              <a:ln>
                <a:noFill/>
              </a:ln>
              <a:solidFill>
                <a:srgbClr val="F1A800"/>
              </a:solidFill>
              <a:effectLst/>
              <a:uLnTx/>
              <a:uFillTx/>
              <a:latin typeface="Stag-Semibold"/>
              <a:ea typeface="+mn-ea"/>
              <a:cs typeface="+mn-cs"/>
            </a:endParaRP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C1FCB11E-AC77-3935-F701-0CBFA2FEB037}"/>
              </a:ext>
            </a:extLst>
          </p:cNvPr>
          <p:cNvSpPr txBox="1">
            <a:spLocks/>
          </p:cNvSpPr>
          <p:nvPr/>
        </p:nvSpPr>
        <p:spPr>
          <a:xfrm>
            <a:off x="427337" y="238637"/>
            <a:ext cx="11108496" cy="44371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l" defTabSz="9144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/>
            </a:pPr>
            <a:r>
              <a:rPr lang="en-US" sz="2800" b="1" spc="-25">
                <a:solidFill>
                  <a:prstClr val="white"/>
                </a:solidFill>
                <a:latin typeface="Graphik-Semibold"/>
              </a:rPr>
              <a:t>Agenda</a:t>
            </a:r>
          </a:p>
        </p:txBody>
      </p:sp>
      <p:sp>
        <p:nvSpPr>
          <p:cNvPr id="38" name="object 93">
            <a:extLst>
              <a:ext uri="{FF2B5EF4-FFF2-40B4-BE49-F238E27FC236}">
                <a16:creationId xmlns:a16="http://schemas.microsoft.com/office/drawing/2014/main" id="{F58C75B6-1D8E-10F1-B29D-CAF60D8C1431}"/>
              </a:ext>
            </a:extLst>
          </p:cNvPr>
          <p:cNvSpPr/>
          <p:nvPr/>
        </p:nvSpPr>
        <p:spPr>
          <a:xfrm>
            <a:off x="0" y="6190605"/>
            <a:ext cx="12192001" cy="660400"/>
          </a:xfrm>
          <a:custGeom>
            <a:avLst/>
            <a:gdLst/>
            <a:ahLst/>
            <a:cxnLst/>
            <a:rect l="l" t="t" r="r" b="b"/>
            <a:pathLst>
              <a:path w="12189460" h="476250">
                <a:moveTo>
                  <a:pt x="0" y="476021"/>
                </a:moveTo>
                <a:lnTo>
                  <a:pt x="12188952" y="476021"/>
                </a:lnTo>
                <a:lnTo>
                  <a:pt x="12188952" y="0"/>
                </a:lnTo>
                <a:lnTo>
                  <a:pt x="0" y="0"/>
                </a:lnTo>
                <a:lnTo>
                  <a:pt x="0" y="476021"/>
                </a:lnTo>
                <a:close/>
              </a:path>
            </a:pathLst>
          </a:custGeom>
          <a:solidFill>
            <a:srgbClr val="44738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bject 94">
            <a:extLst>
              <a:ext uri="{FF2B5EF4-FFF2-40B4-BE49-F238E27FC236}">
                <a16:creationId xmlns:a16="http://schemas.microsoft.com/office/drawing/2014/main" id="{9FC0D12A-26B4-DD93-748E-3A5A445CED62}"/>
              </a:ext>
            </a:extLst>
          </p:cNvPr>
          <p:cNvSpPr/>
          <p:nvPr/>
        </p:nvSpPr>
        <p:spPr>
          <a:xfrm>
            <a:off x="10044900" y="6305824"/>
            <a:ext cx="1780374" cy="1455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 anchor="t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/>
              <a:ea typeface="+mn-ea"/>
              <a:cs typeface="Calibri"/>
            </a:endParaRPr>
          </a:p>
        </p:txBody>
      </p:sp>
      <p:sp>
        <p:nvSpPr>
          <p:cNvPr id="40" name="object 95">
            <a:extLst>
              <a:ext uri="{FF2B5EF4-FFF2-40B4-BE49-F238E27FC236}">
                <a16:creationId xmlns:a16="http://schemas.microsoft.com/office/drawing/2014/main" id="{ACEA37D6-AC73-AF0B-97F3-1DEFB2DF4B2D}"/>
              </a:ext>
            </a:extLst>
          </p:cNvPr>
          <p:cNvSpPr/>
          <p:nvPr/>
        </p:nvSpPr>
        <p:spPr>
          <a:xfrm>
            <a:off x="374751" y="6321890"/>
            <a:ext cx="2666669" cy="1133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object 96">
            <a:extLst>
              <a:ext uri="{FF2B5EF4-FFF2-40B4-BE49-F238E27FC236}">
                <a16:creationId xmlns:a16="http://schemas.microsoft.com/office/drawing/2014/main" id="{7FC2E9EE-9C71-B9CF-2374-788BCE77C519}"/>
              </a:ext>
            </a:extLst>
          </p:cNvPr>
          <p:cNvSpPr/>
          <p:nvPr/>
        </p:nvSpPr>
        <p:spPr>
          <a:xfrm>
            <a:off x="3345179" y="6262103"/>
            <a:ext cx="1090866" cy="2329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B386617-E301-52E4-86BC-A4D30E6D3B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3954892"/>
              </p:ext>
            </p:extLst>
          </p:nvPr>
        </p:nvGraphicFramePr>
        <p:xfrm>
          <a:off x="494804" y="1365661"/>
          <a:ext cx="11182597" cy="38164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368761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6362661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-5201" y="-52206"/>
            <a:ext cx="6105319" cy="637409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2109567" y="753347"/>
            <a:ext cx="651510" cy="188595"/>
          </a:xfrm>
          <a:custGeom>
            <a:avLst/>
            <a:gdLst/>
            <a:ahLst/>
            <a:cxnLst/>
            <a:rect l="l" t="t" r="r" b="b"/>
            <a:pathLst>
              <a:path w="651510" h="188594">
                <a:moveTo>
                  <a:pt x="324764" y="0"/>
                </a:moveTo>
                <a:lnTo>
                  <a:pt x="0" y="188150"/>
                </a:lnTo>
                <a:lnTo>
                  <a:pt x="651167" y="188455"/>
                </a:lnTo>
                <a:lnTo>
                  <a:pt x="633653" y="178346"/>
                </a:lnTo>
                <a:lnTo>
                  <a:pt x="319887" y="143001"/>
                </a:lnTo>
                <a:lnTo>
                  <a:pt x="319328" y="133984"/>
                </a:lnTo>
                <a:lnTo>
                  <a:pt x="328409" y="133832"/>
                </a:lnTo>
                <a:lnTo>
                  <a:pt x="560833" y="133832"/>
                </a:lnTo>
                <a:lnTo>
                  <a:pt x="535393" y="121615"/>
                </a:lnTo>
                <a:lnTo>
                  <a:pt x="328968" y="88874"/>
                </a:lnTo>
                <a:lnTo>
                  <a:pt x="319887" y="87947"/>
                </a:lnTo>
                <a:lnTo>
                  <a:pt x="318757" y="78943"/>
                </a:lnTo>
                <a:lnTo>
                  <a:pt x="328866" y="78943"/>
                </a:lnTo>
                <a:lnTo>
                  <a:pt x="461530" y="78727"/>
                </a:lnTo>
                <a:lnTo>
                  <a:pt x="324764" y="0"/>
                </a:lnTo>
                <a:close/>
              </a:path>
              <a:path w="651510" h="188594">
                <a:moveTo>
                  <a:pt x="560833" y="133832"/>
                </a:moveTo>
                <a:lnTo>
                  <a:pt x="328409" y="133832"/>
                </a:lnTo>
                <a:lnTo>
                  <a:pt x="561441" y="134124"/>
                </a:lnTo>
                <a:lnTo>
                  <a:pt x="560833" y="1338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85313" y="341095"/>
            <a:ext cx="327025" cy="568960"/>
          </a:xfrm>
          <a:custGeom>
            <a:avLst/>
            <a:gdLst/>
            <a:ahLst/>
            <a:cxnLst/>
            <a:rect l="l" t="t" r="r" b="b"/>
            <a:pathLst>
              <a:path w="327025" h="568960">
                <a:moveTo>
                  <a:pt x="326478" y="0"/>
                </a:moveTo>
                <a:lnTo>
                  <a:pt x="0" y="568909"/>
                </a:lnTo>
                <a:lnTo>
                  <a:pt x="17500" y="558800"/>
                </a:lnTo>
                <a:lnTo>
                  <a:pt x="182002" y="336054"/>
                </a:lnTo>
                <a:lnTo>
                  <a:pt x="199923" y="311670"/>
                </a:lnTo>
                <a:lnTo>
                  <a:pt x="204057" y="308420"/>
                </a:lnTo>
                <a:lnTo>
                  <a:pt x="326396" y="308420"/>
                </a:lnTo>
                <a:lnTo>
                  <a:pt x="326478" y="0"/>
                </a:lnTo>
                <a:close/>
              </a:path>
              <a:path w="327025" h="568960">
                <a:moveTo>
                  <a:pt x="326396" y="308420"/>
                </a:moveTo>
                <a:lnTo>
                  <a:pt x="204057" y="308420"/>
                </a:lnTo>
                <a:lnTo>
                  <a:pt x="207857" y="308614"/>
                </a:lnTo>
                <a:lnTo>
                  <a:pt x="209881" y="311597"/>
                </a:lnTo>
                <a:lnTo>
                  <a:pt x="208686" y="316712"/>
                </a:lnTo>
                <a:lnTo>
                  <a:pt x="95326" y="513867"/>
                </a:lnTo>
                <a:lnTo>
                  <a:pt x="115773" y="502081"/>
                </a:lnTo>
                <a:lnTo>
                  <a:pt x="225008" y="366995"/>
                </a:lnTo>
                <a:lnTo>
                  <a:pt x="247319" y="339674"/>
                </a:lnTo>
                <a:lnTo>
                  <a:pt x="251641" y="336082"/>
                </a:lnTo>
                <a:lnTo>
                  <a:pt x="326389" y="336054"/>
                </a:lnTo>
                <a:lnTo>
                  <a:pt x="326396" y="308420"/>
                </a:lnTo>
                <a:close/>
              </a:path>
              <a:path w="327025" h="568960">
                <a:moveTo>
                  <a:pt x="326389" y="336054"/>
                </a:moveTo>
                <a:lnTo>
                  <a:pt x="255544" y="336054"/>
                </a:lnTo>
                <a:lnTo>
                  <a:pt x="257497" y="339056"/>
                </a:lnTo>
                <a:lnTo>
                  <a:pt x="255968" y="344551"/>
                </a:lnTo>
                <a:lnTo>
                  <a:pt x="188239" y="460222"/>
                </a:lnTo>
                <a:lnTo>
                  <a:pt x="326377" y="380479"/>
                </a:lnTo>
                <a:lnTo>
                  <a:pt x="326389" y="336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54008" y="343433"/>
            <a:ext cx="329565" cy="567690"/>
          </a:xfrm>
          <a:custGeom>
            <a:avLst/>
            <a:gdLst/>
            <a:ahLst/>
            <a:cxnLst/>
            <a:rect l="l" t="t" r="r" b="b"/>
            <a:pathLst>
              <a:path w="329564" h="567690">
                <a:moveTo>
                  <a:pt x="0" y="217373"/>
                </a:moveTo>
                <a:lnTo>
                  <a:pt x="0" y="376897"/>
                </a:lnTo>
                <a:lnTo>
                  <a:pt x="329438" y="567207"/>
                </a:lnTo>
                <a:lnTo>
                  <a:pt x="196284" y="337950"/>
                </a:lnTo>
                <a:lnTo>
                  <a:pt x="70299" y="337950"/>
                </a:lnTo>
                <a:lnTo>
                  <a:pt x="66306" y="333870"/>
                </a:lnTo>
                <a:lnTo>
                  <a:pt x="0" y="217373"/>
                </a:lnTo>
                <a:close/>
              </a:path>
              <a:path w="329564" h="567690">
                <a:moveTo>
                  <a:pt x="0" y="110096"/>
                </a:moveTo>
                <a:lnTo>
                  <a:pt x="0" y="133692"/>
                </a:lnTo>
                <a:lnTo>
                  <a:pt x="62348" y="295836"/>
                </a:lnTo>
                <a:lnTo>
                  <a:pt x="74853" y="328815"/>
                </a:lnTo>
                <a:lnTo>
                  <a:pt x="75804" y="334357"/>
                </a:lnTo>
                <a:lnTo>
                  <a:pt x="73875" y="337758"/>
                </a:lnTo>
                <a:lnTo>
                  <a:pt x="70299" y="337950"/>
                </a:lnTo>
                <a:lnTo>
                  <a:pt x="196284" y="337950"/>
                </a:lnTo>
                <a:lnTo>
                  <a:pt x="180304" y="310437"/>
                </a:lnTo>
                <a:lnTo>
                  <a:pt x="117888" y="310437"/>
                </a:lnTo>
                <a:lnTo>
                  <a:pt x="114045" y="306844"/>
                </a:lnTo>
                <a:lnTo>
                  <a:pt x="0" y="110096"/>
                </a:lnTo>
                <a:close/>
              </a:path>
              <a:path w="329564" h="567690">
                <a:moveTo>
                  <a:pt x="0" y="0"/>
                </a:moveTo>
                <a:lnTo>
                  <a:pt x="0" y="20231"/>
                </a:lnTo>
                <a:lnTo>
                  <a:pt x="102023" y="254388"/>
                </a:lnTo>
                <a:lnTo>
                  <a:pt x="122821" y="301790"/>
                </a:lnTo>
                <a:lnTo>
                  <a:pt x="123565" y="306984"/>
                </a:lnTo>
                <a:lnTo>
                  <a:pt x="121491" y="310175"/>
                </a:lnTo>
                <a:lnTo>
                  <a:pt x="117888" y="310437"/>
                </a:lnTo>
                <a:lnTo>
                  <a:pt x="180304" y="31043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46522" y="621332"/>
            <a:ext cx="167005" cy="277495"/>
          </a:xfrm>
          <a:custGeom>
            <a:avLst/>
            <a:gdLst/>
            <a:ahLst/>
            <a:cxnLst/>
            <a:rect l="l" t="t" r="r" b="b"/>
            <a:pathLst>
              <a:path w="167005" h="277494">
                <a:moveTo>
                  <a:pt x="18503" y="216026"/>
                </a:moveTo>
                <a:lnTo>
                  <a:pt x="0" y="230682"/>
                </a:lnTo>
                <a:lnTo>
                  <a:pt x="15840" y="251254"/>
                </a:lnTo>
                <a:lnTo>
                  <a:pt x="35339" y="265680"/>
                </a:lnTo>
                <a:lnTo>
                  <a:pt x="58098" y="274177"/>
                </a:lnTo>
                <a:lnTo>
                  <a:pt x="83718" y="276961"/>
                </a:lnTo>
                <a:lnTo>
                  <a:pt x="116360" y="271447"/>
                </a:lnTo>
                <a:lnTo>
                  <a:pt x="142681" y="255701"/>
                </a:lnTo>
                <a:lnTo>
                  <a:pt x="144554" y="253060"/>
                </a:lnTo>
                <a:lnTo>
                  <a:pt x="84099" y="253060"/>
                </a:lnTo>
                <a:lnTo>
                  <a:pt x="63436" y="250799"/>
                </a:lnTo>
                <a:lnTo>
                  <a:pt x="46096" y="243944"/>
                </a:lnTo>
                <a:lnTo>
                  <a:pt x="31358" y="232389"/>
                </a:lnTo>
                <a:lnTo>
                  <a:pt x="18503" y="216026"/>
                </a:lnTo>
                <a:close/>
              </a:path>
              <a:path w="167005" h="277494">
                <a:moveTo>
                  <a:pt x="87566" y="0"/>
                </a:moveTo>
                <a:lnTo>
                  <a:pt x="55570" y="4912"/>
                </a:lnTo>
                <a:lnTo>
                  <a:pt x="29173" y="19337"/>
                </a:lnTo>
                <a:lnTo>
                  <a:pt x="11237" y="42803"/>
                </a:lnTo>
                <a:lnTo>
                  <a:pt x="4622" y="74841"/>
                </a:lnTo>
                <a:lnTo>
                  <a:pt x="14681" y="111018"/>
                </a:lnTo>
                <a:lnTo>
                  <a:pt x="39827" y="131952"/>
                </a:lnTo>
                <a:lnTo>
                  <a:pt x="72516" y="144510"/>
                </a:lnTo>
                <a:lnTo>
                  <a:pt x="105206" y="155558"/>
                </a:lnTo>
                <a:lnTo>
                  <a:pt x="130352" y="171964"/>
                </a:lnTo>
                <a:lnTo>
                  <a:pt x="140411" y="200596"/>
                </a:lnTo>
                <a:lnTo>
                  <a:pt x="136168" y="222949"/>
                </a:lnTo>
                <a:lnTo>
                  <a:pt x="124404" y="239410"/>
                </a:lnTo>
                <a:lnTo>
                  <a:pt x="106565" y="249581"/>
                </a:lnTo>
                <a:lnTo>
                  <a:pt x="84099" y="253060"/>
                </a:lnTo>
                <a:lnTo>
                  <a:pt x="144554" y="253060"/>
                </a:lnTo>
                <a:lnTo>
                  <a:pt x="160252" y="230916"/>
                </a:lnTo>
                <a:lnTo>
                  <a:pt x="166649" y="198285"/>
                </a:lnTo>
                <a:lnTo>
                  <a:pt x="156591" y="161059"/>
                </a:lnTo>
                <a:lnTo>
                  <a:pt x="131448" y="138876"/>
                </a:lnTo>
                <a:lnTo>
                  <a:pt x="98761" y="125374"/>
                </a:lnTo>
                <a:lnTo>
                  <a:pt x="66074" y="114187"/>
                </a:lnTo>
                <a:lnTo>
                  <a:pt x="40931" y="98952"/>
                </a:lnTo>
                <a:lnTo>
                  <a:pt x="30873" y="73304"/>
                </a:lnTo>
                <a:lnTo>
                  <a:pt x="35393" y="51428"/>
                </a:lnTo>
                <a:lnTo>
                  <a:pt x="47651" y="36028"/>
                </a:lnTo>
                <a:lnTo>
                  <a:pt x="65694" y="26921"/>
                </a:lnTo>
                <a:lnTo>
                  <a:pt x="87566" y="23926"/>
                </a:lnTo>
                <a:lnTo>
                  <a:pt x="148810" y="23926"/>
                </a:lnTo>
                <a:lnTo>
                  <a:pt x="142839" y="18554"/>
                </a:lnTo>
                <a:lnTo>
                  <a:pt x="125801" y="8583"/>
                </a:lnTo>
                <a:lnTo>
                  <a:pt x="107098" y="2230"/>
                </a:lnTo>
                <a:lnTo>
                  <a:pt x="87566" y="0"/>
                </a:lnTo>
                <a:close/>
              </a:path>
              <a:path w="167005" h="277494">
                <a:moveTo>
                  <a:pt x="148810" y="23926"/>
                </a:moveTo>
                <a:lnTo>
                  <a:pt x="87566" y="23926"/>
                </a:lnTo>
                <a:lnTo>
                  <a:pt x="103619" y="25840"/>
                </a:lnTo>
                <a:lnTo>
                  <a:pt x="117606" y="31149"/>
                </a:lnTo>
                <a:lnTo>
                  <a:pt x="130362" y="39207"/>
                </a:lnTo>
                <a:lnTo>
                  <a:pt x="142722" y="49364"/>
                </a:lnTo>
                <a:lnTo>
                  <a:pt x="157378" y="31635"/>
                </a:lnTo>
                <a:lnTo>
                  <a:pt x="148810" y="239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12016" y="680589"/>
            <a:ext cx="133616" cy="2141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67370" y="680584"/>
            <a:ext cx="123456" cy="2117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17546" y="680584"/>
            <a:ext cx="123825" cy="212090"/>
          </a:xfrm>
          <a:custGeom>
            <a:avLst/>
            <a:gdLst/>
            <a:ahLst/>
            <a:cxnLst/>
            <a:rect l="l" t="t" r="r" b="b"/>
            <a:pathLst>
              <a:path w="123825" h="212090">
                <a:moveTo>
                  <a:pt x="114490" y="0"/>
                </a:moveTo>
                <a:lnTo>
                  <a:pt x="0" y="0"/>
                </a:lnTo>
                <a:lnTo>
                  <a:pt x="0" y="211709"/>
                </a:lnTo>
                <a:lnTo>
                  <a:pt x="120053" y="211709"/>
                </a:lnTo>
                <a:lnTo>
                  <a:pt x="123456" y="192570"/>
                </a:lnTo>
                <a:lnTo>
                  <a:pt x="19138" y="192570"/>
                </a:lnTo>
                <a:lnTo>
                  <a:pt x="19138" y="113855"/>
                </a:lnTo>
                <a:lnTo>
                  <a:pt x="104000" y="113855"/>
                </a:lnTo>
                <a:lnTo>
                  <a:pt x="104000" y="94729"/>
                </a:lnTo>
                <a:lnTo>
                  <a:pt x="19138" y="94729"/>
                </a:lnTo>
                <a:lnTo>
                  <a:pt x="19138" y="19126"/>
                </a:lnTo>
                <a:lnTo>
                  <a:pt x="118186" y="19126"/>
                </a:lnTo>
                <a:lnTo>
                  <a:pt x="1144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53514" y="675523"/>
            <a:ext cx="155575" cy="224154"/>
          </a:xfrm>
          <a:custGeom>
            <a:avLst/>
            <a:gdLst/>
            <a:ahLst/>
            <a:cxnLst/>
            <a:rect l="l" t="t" r="r" b="b"/>
            <a:pathLst>
              <a:path w="155575" h="224155">
                <a:moveTo>
                  <a:pt x="18897" y="0"/>
                </a:moveTo>
                <a:lnTo>
                  <a:pt x="0" y="7010"/>
                </a:lnTo>
                <a:lnTo>
                  <a:pt x="75730" y="223926"/>
                </a:lnTo>
                <a:lnTo>
                  <a:pt x="76200" y="223926"/>
                </a:lnTo>
                <a:lnTo>
                  <a:pt x="95390" y="171297"/>
                </a:lnTo>
                <a:lnTo>
                  <a:pt x="76200" y="171297"/>
                </a:lnTo>
                <a:lnTo>
                  <a:pt x="18897" y="0"/>
                </a:lnTo>
                <a:close/>
              </a:path>
              <a:path w="155575" h="224155">
                <a:moveTo>
                  <a:pt x="136499" y="609"/>
                </a:moveTo>
                <a:lnTo>
                  <a:pt x="76200" y="171297"/>
                </a:lnTo>
                <a:lnTo>
                  <a:pt x="95390" y="171297"/>
                </a:lnTo>
                <a:lnTo>
                  <a:pt x="155295" y="7010"/>
                </a:lnTo>
                <a:lnTo>
                  <a:pt x="136499" y="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627598" y="679660"/>
            <a:ext cx="123825" cy="212090"/>
          </a:xfrm>
          <a:custGeom>
            <a:avLst/>
            <a:gdLst/>
            <a:ahLst/>
            <a:cxnLst/>
            <a:rect l="l" t="t" r="r" b="b"/>
            <a:pathLst>
              <a:path w="123825" h="212090">
                <a:moveTo>
                  <a:pt x="114490" y="0"/>
                </a:moveTo>
                <a:lnTo>
                  <a:pt x="0" y="0"/>
                </a:lnTo>
                <a:lnTo>
                  <a:pt x="0" y="211696"/>
                </a:lnTo>
                <a:lnTo>
                  <a:pt x="120065" y="211696"/>
                </a:lnTo>
                <a:lnTo>
                  <a:pt x="123456" y="192582"/>
                </a:lnTo>
                <a:lnTo>
                  <a:pt x="19151" y="192582"/>
                </a:lnTo>
                <a:lnTo>
                  <a:pt x="19151" y="113868"/>
                </a:lnTo>
                <a:lnTo>
                  <a:pt x="104000" y="113868"/>
                </a:lnTo>
                <a:lnTo>
                  <a:pt x="104000" y="94729"/>
                </a:lnTo>
                <a:lnTo>
                  <a:pt x="19151" y="94729"/>
                </a:lnTo>
                <a:lnTo>
                  <a:pt x="19151" y="19138"/>
                </a:lnTo>
                <a:lnTo>
                  <a:pt x="118198" y="19138"/>
                </a:lnTo>
                <a:lnTo>
                  <a:pt x="1144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61520" y="675157"/>
            <a:ext cx="133350" cy="221615"/>
          </a:xfrm>
          <a:custGeom>
            <a:avLst/>
            <a:gdLst/>
            <a:ahLst/>
            <a:cxnLst/>
            <a:rect l="l" t="t" r="r" b="b"/>
            <a:pathLst>
              <a:path w="133350" h="221615">
                <a:moveTo>
                  <a:pt x="14820" y="172821"/>
                </a:moveTo>
                <a:lnTo>
                  <a:pt x="0" y="184543"/>
                </a:lnTo>
                <a:lnTo>
                  <a:pt x="12680" y="201013"/>
                </a:lnTo>
                <a:lnTo>
                  <a:pt x="28279" y="212556"/>
                </a:lnTo>
                <a:lnTo>
                  <a:pt x="46484" y="219351"/>
                </a:lnTo>
                <a:lnTo>
                  <a:pt x="66979" y="221576"/>
                </a:lnTo>
                <a:lnTo>
                  <a:pt x="93096" y="217166"/>
                </a:lnTo>
                <a:lnTo>
                  <a:pt x="114147" y="204568"/>
                </a:lnTo>
                <a:lnTo>
                  <a:pt x="115656" y="202438"/>
                </a:lnTo>
                <a:lnTo>
                  <a:pt x="67284" y="202438"/>
                </a:lnTo>
                <a:lnTo>
                  <a:pt x="50752" y="200634"/>
                </a:lnTo>
                <a:lnTo>
                  <a:pt x="36885" y="195159"/>
                </a:lnTo>
                <a:lnTo>
                  <a:pt x="25102" y="185919"/>
                </a:lnTo>
                <a:lnTo>
                  <a:pt x="14820" y="172821"/>
                </a:lnTo>
                <a:close/>
              </a:path>
              <a:path w="133350" h="221615">
                <a:moveTo>
                  <a:pt x="70065" y="0"/>
                </a:moveTo>
                <a:lnTo>
                  <a:pt x="44461" y="3930"/>
                </a:lnTo>
                <a:lnTo>
                  <a:pt x="23348" y="15470"/>
                </a:lnTo>
                <a:lnTo>
                  <a:pt x="9008" y="34241"/>
                </a:lnTo>
                <a:lnTo>
                  <a:pt x="3721" y="59867"/>
                </a:lnTo>
                <a:lnTo>
                  <a:pt x="15017" y="92971"/>
                </a:lnTo>
                <a:lnTo>
                  <a:pt x="41956" y="110086"/>
                </a:lnTo>
                <a:lnTo>
                  <a:pt x="74108" y="120710"/>
                </a:lnTo>
                <a:lnTo>
                  <a:pt x="101047" y="134341"/>
                </a:lnTo>
                <a:lnTo>
                  <a:pt x="112344" y="160477"/>
                </a:lnTo>
                <a:lnTo>
                  <a:pt x="108946" y="178359"/>
                </a:lnTo>
                <a:lnTo>
                  <a:pt x="99529" y="191525"/>
                </a:lnTo>
                <a:lnTo>
                  <a:pt x="85255" y="199657"/>
                </a:lnTo>
                <a:lnTo>
                  <a:pt x="67284" y="202438"/>
                </a:lnTo>
                <a:lnTo>
                  <a:pt x="115656" y="202438"/>
                </a:lnTo>
                <a:lnTo>
                  <a:pt x="128198" y="184736"/>
                </a:lnTo>
                <a:lnTo>
                  <a:pt x="133311" y="158623"/>
                </a:lnTo>
                <a:lnTo>
                  <a:pt x="122016" y="124492"/>
                </a:lnTo>
                <a:lnTo>
                  <a:pt x="95081" y="106227"/>
                </a:lnTo>
                <a:lnTo>
                  <a:pt x="62932" y="95029"/>
                </a:lnTo>
                <a:lnTo>
                  <a:pt x="35996" y="82098"/>
                </a:lnTo>
                <a:lnTo>
                  <a:pt x="24701" y="58635"/>
                </a:lnTo>
                <a:lnTo>
                  <a:pt x="28317" y="41136"/>
                </a:lnTo>
                <a:lnTo>
                  <a:pt x="38125" y="28813"/>
                </a:lnTo>
                <a:lnTo>
                  <a:pt x="52562" y="21524"/>
                </a:lnTo>
                <a:lnTo>
                  <a:pt x="70065" y="19126"/>
                </a:lnTo>
                <a:lnTo>
                  <a:pt x="119051" y="19126"/>
                </a:lnTo>
                <a:lnTo>
                  <a:pt x="114276" y="14835"/>
                </a:lnTo>
                <a:lnTo>
                  <a:pt x="100645" y="6862"/>
                </a:lnTo>
                <a:lnTo>
                  <a:pt x="85688" y="1782"/>
                </a:lnTo>
                <a:lnTo>
                  <a:pt x="70065" y="0"/>
                </a:lnTo>
                <a:close/>
              </a:path>
              <a:path w="133350" h="221615">
                <a:moveTo>
                  <a:pt x="119051" y="19126"/>
                </a:moveTo>
                <a:lnTo>
                  <a:pt x="70065" y="19126"/>
                </a:lnTo>
                <a:lnTo>
                  <a:pt x="82899" y="20660"/>
                </a:lnTo>
                <a:lnTo>
                  <a:pt x="94089" y="24917"/>
                </a:lnTo>
                <a:lnTo>
                  <a:pt x="104300" y="31374"/>
                </a:lnTo>
                <a:lnTo>
                  <a:pt x="114198" y="39509"/>
                </a:lnTo>
                <a:lnTo>
                  <a:pt x="125920" y="25298"/>
                </a:lnTo>
                <a:lnTo>
                  <a:pt x="119051" y="1912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50910" y="933944"/>
            <a:ext cx="71742" cy="783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47934" y="933532"/>
            <a:ext cx="65760" cy="818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46152" y="937113"/>
            <a:ext cx="57785" cy="75565"/>
          </a:xfrm>
          <a:custGeom>
            <a:avLst/>
            <a:gdLst/>
            <a:ahLst/>
            <a:cxnLst/>
            <a:rect l="l" t="t" r="r" b="b"/>
            <a:pathLst>
              <a:path w="57785" h="75565">
                <a:moveTo>
                  <a:pt x="15544" y="0"/>
                </a:moveTo>
                <a:lnTo>
                  <a:pt x="0" y="0"/>
                </a:lnTo>
                <a:lnTo>
                  <a:pt x="0" y="75133"/>
                </a:lnTo>
                <a:lnTo>
                  <a:pt x="15252" y="75133"/>
                </a:lnTo>
                <a:lnTo>
                  <a:pt x="31887" y="72804"/>
                </a:lnTo>
                <a:lnTo>
                  <a:pt x="43832" y="66560"/>
                </a:lnTo>
                <a:lnTo>
                  <a:pt x="9359" y="66560"/>
                </a:lnTo>
                <a:lnTo>
                  <a:pt x="9359" y="8572"/>
                </a:lnTo>
                <a:lnTo>
                  <a:pt x="44002" y="8572"/>
                </a:lnTo>
                <a:lnTo>
                  <a:pt x="31833" y="2293"/>
                </a:lnTo>
                <a:lnTo>
                  <a:pt x="15544" y="0"/>
                </a:lnTo>
                <a:close/>
              </a:path>
              <a:path w="57785" h="75565">
                <a:moveTo>
                  <a:pt x="44002" y="8572"/>
                </a:moveTo>
                <a:lnTo>
                  <a:pt x="12649" y="8572"/>
                </a:lnTo>
                <a:lnTo>
                  <a:pt x="26297" y="10020"/>
                </a:lnTo>
                <a:lnTo>
                  <a:pt x="37663" y="14851"/>
                </a:lnTo>
                <a:lnTo>
                  <a:pt x="45440" y="23794"/>
                </a:lnTo>
                <a:lnTo>
                  <a:pt x="48323" y="37579"/>
                </a:lnTo>
                <a:lnTo>
                  <a:pt x="45440" y="51317"/>
                </a:lnTo>
                <a:lnTo>
                  <a:pt x="37663" y="60256"/>
                </a:lnTo>
                <a:lnTo>
                  <a:pt x="26297" y="65102"/>
                </a:lnTo>
                <a:lnTo>
                  <a:pt x="12649" y="66560"/>
                </a:lnTo>
                <a:lnTo>
                  <a:pt x="43832" y="66560"/>
                </a:lnTo>
                <a:lnTo>
                  <a:pt x="45365" y="65759"/>
                </a:lnTo>
                <a:lnTo>
                  <a:pt x="54398" y="53910"/>
                </a:lnTo>
                <a:lnTo>
                  <a:pt x="57696" y="37172"/>
                </a:lnTo>
                <a:lnTo>
                  <a:pt x="54344" y="20820"/>
                </a:lnTo>
                <a:lnTo>
                  <a:pt x="45245" y="9213"/>
                </a:lnTo>
                <a:lnTo>
                  <a:pt x="44002" y="85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152804" y="934302"/>
            <a:ext cx="71729" cy="783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246737" y="935901"/>
            <a:ext cx="47625" cy="78740"/>
          </a:xfrm>
          <a:custGeom>
            <a:avLst/>
            <a:gdLst/>
            <a:ahLst/>
            <a:cxnLst/>
            <a:rect l="l" t="t" r="r" b="b"/>
            <a:pathLst>
              <a:path w="47625" h="78740">
                <a:moveTo>
                  <a:pt x="9474" y="55295"/>
                </a:moveTo>
                <a:lnTo>
                  <a:pt x="0" y="57277"/>
                </a:lnTo>
                <a:lnTo>
                  <a:pt x="2596" y="65651"/>
                </a:lnTo>
                <a:lnTo>
                  <a:pt x="7650" y="72310"/>
                </a:lnTo>
                <a:lnTo>
                  <a:pt x="14682" y="76708"/>
                </a:lnTo>
                <a:lnTo>
                  <a:pt x="23215" y="78295"/>
                </a:lnTo>
                <a:lnTo>
                  <a:pt x="32647" y="76559"/>
                </a:lnTo>
                <a:lnTo>
                  <a:pt x="40271" y="71716"/>
                </a:lnTo>
                <a:lnTo>
                  <a:pt x="41767" y="69545"/>
                </a:lnTo>
                <a:lnTo>
                  <a:pt x="15938" y="69545"/>
                </a:lnTo>
                <a:lnTo>
                  <a:pt x="9372" y="63563"/>
                </a:lnTo>
                <a:lnTo>
                  <a:pt x="9474" y="55295"/>
                </a:lnTo>
                <a:close/>
              </a:path>
              <a:path w="47625" h="78740">
                <a:moveTo>
                  <a:pt x="33883" y="0"/>
                </a:moveTo>
                <a:lnTo>
                  <a:pt x="25514" y="0"/>
                </a:lnTo>
                <a:lnTo>
                  <a:pt x="17262" y="1326"/>
                </a:lnTo>
                <a:lnTo>
                  <a:pt x="10190" y="5156"/>
                </a:lnTo>
                <a:lnTo>
                  <a:pt x="5339" y="11150"/>
                </a:lnTo>
                <a:lnTo>
                  <a:pt x="5228" y="11353"/>
                </a:lnTo>
                <a:lnTo>
                  <a:pt x="3390" y="19418"/>
                </a:lnTo>
                <a:lnTo>
                  <a:pt x="3390" y="29908"/>
                </a:lnTo>
                <a:lnTo>
                  <a:pt x="11163" y="34772"/>
                </a:lnTo>
                <a:lnTo>
                  <a:pt x="19735" y="38468"/>
                </a:lnTo>
                <a:lnTo>
                  <a:pt x="31381" y="43345"/>
                </a:lnTo>
                <a:lnTo>
                  <a:pt x="37858" y="46812"/>
                </a:lnTo>
                <a:lnTo>
                  <a:pt x="37858" y="62763"/>
                </a:lnTo>
                <a:lnTo>
                  <a:pt x="32080" y="69545"/>
                </a:lnTo>
                <a:lnTo>
                  <a:pt x="41767" y="69545"/>
                </a:lnTo>
                <a:lnTo>
                  <a:pt x="45371" y="64311"/>
                </a:lnTo>
                <a:lnTo>
                  <a:pt x="47231" y="54889"/>
                </a:lnTo>
                <a:lnTo>
                  <a:pt x="45818" y="46649"/>
                </a:lnTo>
                <a:lnTo>
                  <a:pt x="41913" y="40441"/>
                </a:lnTo>
                <a:lnTo>
                  <a:pt x="36012" y="35803"/>
                </a:lnTo>
                <a:lnTo>
                  <a:pt x="28613" y="32270"/>
                </a:lnTo>
                <a:lnTo>
                  <a:pt x="18541" y="28384"/>
                </a:lnTo>
                <a:lnTo>
                  <a:pt x="12763" y="25285"/>
                </a:lnTo>
                <a:lnTo>
                  <a:pt x="12763" y="12852"/>
                </a:lnTo>
                <a:lnTo>
                  <a:pt x="19329" y="8763"/>
                </a:lnTo>
                <a:lnTo>
                  <a:pt x="43379" y="8763"/>
                </a:lnTo>
                <a:lnTo>
                  <a:pt x="40754" y="4076"/>
                </a:lnTo>
                <a:lnTo>
                  <a:pt x="33883" y="0"/>
                </a:lnTo>
                <a:close/>
              </a:path>
              <a:path w="47625" h="78740">
                <a:moveTo>
                  <a:pt x="43379" y="8763"/>
                </a:moveTo>
                <a:lnTo>
                  <a:pt x="30987" y="8763"/>
                </a:lnTo>
                <a:lnTo>
                  <a:pt x="34582" y="11150"/>
                </a:lnTo>
                <a:lnTo>
                  <a:pt x="37363" y="15836"/>
                </a:lnTo>
                <a:lnTo>
                  <a:pt x="44830" y="11353"/>
                </a:lnTo>
                <a:lnTo>
                  <a:pt x="43379" y="87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20135" y="935901"/>
            <a:ext cx="47625" cy="78740"/>
          </a:xfrm>
          <a:custGeom>
            <a:avLst/>
            <a:gdLst/>
            <a:ahLst/>
            <a:cxnLst/>
            <a:rect l="l" t="t" r="r" b="b"/>
            <a:pathLst>
              <a:path w="47625" h="78740">
                <a:moveTo>
                  <a:pt x="9474" y="55295"/>
                </a:moveTo>
                <a:lnTo>
                  <a:pt x="0" y="57277"/>
                </a:lnTo>
                <a:lnTo>
                  <a:pt x="2600" y="65651"/>
                </a:lnTo>
                <a:lnTo>
                  <a:pt x="7661" y="72310"/>
                </a:lnTo>
                <a:lnTo>
                  <a:pt x="14698" y="76708"/>
                </a:lnTo>
                <a:lnTo>
                  <a:pt x="23228" y="78295"/>
                </a:lnTo>
                <a:lnTo>
                  <a:pt x="32654" y="76559"/>
                </a:lnTo>
                <a:lnTo>
                  <a:pt x="40279" y="71716"/>
                </a:lnTo>
                <a:lnTo>
                  <a:pt x="41776" y="69545"/>
                </a:lnTo>
                <a:lnTo>
                  <a:pt x="15951" y="69545"/>
                </a:lnTo>
                <a:lnTo>
                  <a:pt x="9372" y="63563"/>
                </a:lnTo>
                <a:lnTo>
                  <a:pt x="9474" y="55295"/>
                </a:lnTo>
                <a:close/>
              </a:path>
              <a:path w="47625" h="78740">
                <a:moveTo>
                  <a:pt x="33896" y="0"/>
                </a:moveTo>
                <a:lnTo>
                  <a:pt x="25514" y="0"/>
                </a:lnTo>
                <a:lnTo>
                  <a:pt x="17269" y="1326"/>
                </a:lnTo>
                <a:lnTo>
                  <a:pt x="10201" y="5156"/>
                </a:lnTo>
                <a:lnTo>
                  <a:pt x="5351" y="11150"/>
                </a:lnTo>
                <a:lnTo>
                  <a:pt x="5240" y="11353"/>
                </a:lnTo>
                <a:lnTo>
                  <a:pt x="3403" y="19418"/>
                </a:lnTo>
                <a:lnTo>
                  <a:pt x="3403" y="29908"/>
                </a:lnTo>
                <a:lnTo>
                  <a:pt x="11163" y="34772"/>
                </a:lnTo>
                <a:lnTo>
                  <a:pt x="19735" y="38468"/>
                </a:lnTo>
                <a:lnTo>
                  <a:pt x="31381" y="43345"/>
                </a:lnTo>
                <a:lnTo>
                  <a:pt x="37871" y="46812"/>
                </a:lnTo>
                <a:lnTo>
                  <a:pt x="37871" y="62763"/>
                </a:lnTo>
                <a:lnTo>
                  <a:pt x="32105" y="69545"/>
                </a:lnTo>
                <a:lnTo>
                  <a:pt x="41776" y="69545"/>
                </a:lnTo>
                <a:lnTo>
                  <a:pt x="45382" y="64311"/>
                </a:lnTo>
                <a:lnTo>
                  <a:pt x="47243" y="54889"/>
                </a:lnTo>
                <a:lnTo>
                  <a:pt x="45831" y="46649"/>
                </a:lnTo>
                <a:lnTo>
                  <a:pt x="41922" y="40441"/>
                </a:lnTo>
                <a:lnTo>
                  <a:pt x="36014" y="35803"/>
                </a:lnTo>
                <a:lnTo>
                  <a:pt x="28600" y="32270"/>
                </a:lnTo>
                <a:lnTo>
                  <a:pt x="18554" y="28384"/>
                </a:lnTo>
                <a:lnTo>
                  <a:pt x="12763" y="25285"/>
                </a:lnTo>
                <a:lnTo>
                  <a:pt x="12763" y="12852"/>
                </a:lnTo>
                <a:lnTo>
                  <a:pt x="19342" y="8763"/>
                </a:lnTo>
                <a:lnTo>
                  <a:pt x="43400" y="8763"/>
                </a:lnTo>
                <a:lnTo>
                  <a:pt x="40766" y="4076"/>
                </a:lnTo>
                <a:lnTo>
                  <a:pt x="33896" y="0"/>
                </a:lnTo>
                <a:close/>
              </a:path>
              <a:path w="47625" h="78740">
                <a:moveTo>
                  <a:pt x="43400" y="8763"/>
                </a:moveTo>
                <a:lnTo>
                  <a:pt x="31000" y="8763"/>
                </a:lnTo>
                <a:lnTo>
                  <a:pt x="34569" y="11150"/>
                </a:lnTo>
                <a:lnTo>
                  <a:pt x="37376" y="15836"/>
                </a:lnTo>
                <a:lnTo>
                  <a:pt x="44856" y="11353"/>
                </a:lnTo>
                <a:lnTo>
                  <a:pt x="43400" y="87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392250" y="935906"/>
            <a:ext cx="78714" cy="782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95742" y="935906"/>
            <a:ext cx="59055" cy="78740"/>
          </a:xfrm>
          <a:custGeom>
            <a:avLst/>
            <a:gdLst/>
            <a:ahLst/>
            <a:cxnLst/>
            <a:rect l="l" t="t" r="r" b="b"/>
            <a:pathLst>
              <a:path w="59054" h="78740">
                <a:moveTo>
                  <a:pt x="46532" y="0"/>
                </a:moveTo>
                <a:lnTo>
                  <a:pt x="39941" y="0"/>
                </a:lnTo>
                <a:lnTo>
                  <a:pt x="24378" y="3053"/>
                </a:lnTo>
                <a:lnTo>
                  <a:pt x="11684" y="11436"/>
                </a:lnTo>
                <a:lnTo>
                  <a:pt x="3133" y="23981"/>
                </a:lnTo>
                <a:lnTo>
                  <a:pt x="0" y="39522"/>
                </a:lnTo>
                <a:lnTo>
                  <a:pt x="3106" y="54753"/>
                </a:lnTo>
                <a:lnTo>
                  <a:pt x="11549" y="67062"/>
                </a:lnTo>
                <a:lnTo>
                  <a:pt x="24008" y="75294"/>
                </a:lnTo>
                <a:lnTo>
                  <a:pt x="39166" y="78295"/>
                </a:lnTo>
                <a:lnTo>
                  <a:pt x="45732" y="78295"/>
                </a:lnTo>
                <a:lnTo>
                  <a:pt x="53124" y="76403"/>
                </a:lnTo>
                <a:lnTo>
                  <a:pt x="58889" y="72999"/>
                </a:lnTo>
                <a:lnTo>
                  <a:pt x="58889" y="69723"/>
                </a:lnTo>
                <a:lnTo>
                  <a:pt x="38862" y="69723"/>
                </a:lnTo>
                <a:lnTo>
                  <a:pt x="27196" y="67271"/>
                </a:lnTo>
                <a:lnTo>
                  <a:pt x="17838" y="60644"/>
                </a:lnTo>
                <a:lnTo>
                  <a:pt x="11617" y="50933"/>
                </a:lnTo>
                <a:lnTo>
                  <a:pt x="9359" y="39230"/>
                </a:lnTo>
                <a:lnTo>
                  <a:pt x="11631" y="27413"/>
                </a:lnTo>
                <a:lnTo>
                  <a:pt x="17892" y="17651"/>
                </a:lnTo>
                <a:lnTo>
                  <a:pt x="27313" y="11010"/>
                </a:lnTo>
                <a:lnTo>
                  <a:pt x="39065" y="8559"/>
                </a:lnTo>
                <a:lnTo>
                  <a:pt x="58889" y="8559"/>
                </a:lnTo>
                <a:lnTo>
                  <a:pt x="58889" y="5067"/>
                </a:lnTo>
                <a:lnTo>
                  <a:pt x="53200" y="1574"/>
                </a:lnTo>
                <a:lnTo>
                  <a:pt x="46532" y="0"/>
                </a:lnTo>
                <a:close/>
              </a:path>
              <a:path w="59054" h="78740">
                <a:moveTo>
                  <a:pt x="58889" y="61950"/>
                </a:moveTo>
                <a:lnTo>
                  <a:pt x="53314" y="66954"/>
                </a:lnTo>
                <a:lnTo>
                  <a:pt x="46240" y="69723"/>
                </a:lnTo>
                <a:lnTo>
                  <a:pt x="58889" y="69723"/>
                </a:lnTo>
                <a:lnTo>
                  <a:pt x="58889" y="61950"/>
                </a:lnTo>
                <a:close/>
              </a:path>
              <a:path w="59054" h="78740">
                <a:moveTo>
                  <a:pt x="58889" y="8559"/>
                </a:moveTo>
                <a:lnTo>
                  <a:pt x="46139" y="8559"/>
                </a:lnTo>
                <a:lnTo>
                  <a:pt x="53505" y="11163"/>
                </a:lnTo>
                <a:lnTo>
                  <a:pt x="58889" y="15925"/>
                </a:lnTo>
                <a:lnTo>
                  <a:pt x="58889" y="85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585395" y="937475"/>
            <a:ext cx="9525" cy="75565"/>
          </a:xfrm>
          <a:custGeom>
            <a:avLst/>
            <a:gdLst/>
            <a:ahLst/>
            <a:cxnLst/>
            <a:rect l="l" t="t" r="r" b="b"/>
            <a:pathLst>
              <a:path w="9525" h="75565">
                <a:moveTo>
                  <a:pt x="9359" y="0"/>
                </a:moveTo>
                <a:lnTo>
                  <a:pt x="0" y="0"/>
                </a:lnTo>
                <a:lnTo>
                  <a:pt x="0" y="75133"/>
                </a:lnTo>
                <a:lnTo>
                  <a:pt x="9359" y="75133"/>
                </a:lnTo>
                <a:lnTo>
                  <a:pt x="93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20731" y="934302"/>
            <a:ext cx="128013" cy="783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776013" y="937484"/>
            <a:ext cx="40640" cy="75565"/>
          </a:xfrm>
          <a:custGeom>
            <a:avLst/>
            <a:gdLst/>
            <a:ahLst/>
            <a:cxnLst/>
            <a:rect l="l" t="t" r="r" b="b"/>
            <a:pathLst>
              <a:path w="40639" h="75565">
                <a:moveTo>
                  <a:pt x="40360" y="0"/>
                </a:moveTo>
                <a:lnTo>
                  <a:pt x="0" y="0"/>
                </a:lnTo>
                <a:lnTo>
                  <a:pt x="0" y="75120"/>
                </a:lnTo>
                <a:lnTo>
                  <a:pt x="40360" y="75120"/>
                </a:lnTo>
                <a:lnTo>
                  <a:pt x="40360" y="66560"/>
                </a:lnTo>
                <a:lnTo>
                  <a:pt x="9372" y="66560"/>
                </a:lnTo>
                <a:lnTo>
                  <a:pt x="9372" y="38176"/>
                </a:lnTo>
                <a:lnTo>
                  <a:pt x="39458" y="38176"/>
                </a:lnTo>
                <a:lnTo>
                  <a:pt x="39458" y="29603"/>
                </a:lnTo>
                <a:lnTo>
                  <a:pt x="9372" y="29603"/>
                </a:lnTo>
                <a:lnTo>
                  <a:pt x="9372" y="8559"/>
                </a:lnTo>
                <a:lnTo>
                  <a:pt x="40360" y="8559"/>
                </a:lnTo>
                <a:lnTo>
                  <a:pt x="403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843836" y="935901"/>
            <a:ext cx="47625" cy="78740"/>
          </a:xfrm>
          <a:custGeom>
            <a:avLst/>
            <a:gdLst/>
            <a:ahLst/>
            <a:cxnLst/>
            <a:rect l="l" t="t" r="r" b="b"/>
            <a:pathLst>
              <a:path w="47625" h="78740">
                <a:moveTo>
                  <a:pt x="9461" y="55295"/>
                </a:moveTo>
                <a:lnTo>
                  <a:pt x="0" y="57277"/>
                </a:lnTo>
                <a:lnTo>
                  <a:pt x="2593" y="65651"/>
                </a:lnTo>
                <a:lnTo>
                  <a:pt x="7651" y="72310"/>
                </a:lnTo>
                <a:lnTo>
                  <a:pt x="14691" y="76708"/>
                </a:lnTo>
                <a:lnTo>
                  <a:pt x="23228" y="78295"/>
                </a:lnTo>
                <a:lnTo>
                  <a:pt x="32652" y="76559"/>
                </a:lnTo>
                <a:lnTo>
                  <a:pt x="40273" y="71716"/>
                </a:lnTo>
                <a:lnTo>
                  <a:pt x="41768" y="69545"/>
                </a:lnTo>
                <a:lnTo>
                  <a:pt x="15951" y="69545"/>
                </a:lnTo>
                <a:lnTo>
                  <a:pt x="9372" y="63563"/>
                </a:lnTo>
                <a:lnTo>
                  <a:pt x="9461" y="55295"/>
                </a:lnTo>
                <a:close/>
              </a:path>
              <a:path w="47625" h="78740">
                <a:moveTo>
                  <a:pt x="33896" y="0"/>
                </a:moveTo>
                <a:lnTo>
                  <a:pt x="25514" y="0"/>
                </a:lnTo>
                <a:lnTo>
                  <a:pt x="17262" y="1326"/>
                </a:lnTo>
                <a:lnTo>
                  <a:pt x="10190" y="5156"/>
                </a:lnTo>
                <a:lnTo>
                  <a:pt x="5339" y="11150"/>
                </a:lnTo>
                <a:lnTo>
                  <a:pt x="5228" y="11353"/>
                </a:lnTo>
                <a:lnTo>
                  <a:pt x="3390" y="19418"/>
                </a:lnTo>
                <a:lnTo>
                  <a:pt x="3390" y="29908"/>
                </a:lnTo>
                <a:lnTo>
                  <a:pt x="11163" y="34772"/>
                </a:lnTo>
                <a:lnTo>
                  <a:pt x="19735" y="38468"/>
                </a:lnTo>
                <a:lnTo>
                  <a:pt x="31381" y="43345"/>
                </a:lnTo>
                <a:lnTo>
                  <a:pt x="37858" y="46812"/>
                </a:lnTo>
                <a:lnTo>
                  <a:pt x="37858" y="62763"/>
                </a:lnTo>
                <a:lnTo>
                  <a:pt x="32092" y="69545"/>
                </a:lnTo>
                <a:lnTo>
                  <a:pt x="41768" y="69545"/>
                </a:lnTo>
                <a:lnTo>
                  <a:pt x="45372" y="64311"/>
                </a:lnTo>
                <a:lnTo>
                  <a:pt x="47231" y="54889"/>
                </a:lnTo>
                <a:lnTo>
                  <a:pt x="45818" y="46649"/>
                </a:lnTo>
                <a:lnTo>
                  <a:pt x="41913" y="40441"/>
                </a:lnTo>
                <a:lnTo>
                  <a:pt x="36012" y="35803"/>
                </a:lnTo>
                <a:lnTo>
                  <a:pt x="28613" y="32270"/>
                </a:lnTo>
                <a:lnTo>
                  <a:pt x="18554" y="28384"/>
                </a:lnTo>
                <a:lnTo>
                  <a:pt x="12763" y="25285"/>
                </a:lnTo>
                <a:lnTo>
                  <a:pt x="12763" y="12852"/>
                </a:lnTo>
                <a:lnTo>
                  <a:pt x="19342" y="8763"/>
                </a:lnTo>
                <a:lnTo>
                  <a:pt x="43387" y="8763"/>
                </a:lnTo>
                <a:lnTo>
                  <a:pt x="40754" y="4076"/>
                </a:lnTo>
                <a:lnTo>
                  <a:pt x="33896" y="0"/>
                </a:lnTo>
                <a:close/>
              </a:path>
              <a:path w="47625" h="78740">
                <a:moveTo>
                  <a:pt x="43387" y="8763"/>
                </a:moveTo>
                <a:lnTo>
                  <a:pt x="30988" y="8763"/>
                </a:lnTo>
                <a:lnTo>
                  <a:pt x="34569" y="11150"/>
                </a:lnTo>
                <a:lnTo>
                  <a:pt x="37363" y="15836"/>
                </a:lnTo>
                <a:lnTo>
                  <a:pt x="44843" y="11353"/>
                </a:lnTo>
                <a:lnTo>
                  <a:pt x="43387" y="876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9988268" y="2740692"/>
            <a:ext cx="1495425" cy="543482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marR="5080" indent="11430" algn="ctr">
              <a:lnSpc>
                <a:spcPct val="106100"/>
              </a:lnSpc>
              <a:spcBef>
                <a:spcPts val="100"/>
              </a:spcBef>
            </a:pPr>
            <a:r>
              <a:rPr lang="en-US" sz="1100" b="1" spc="-10">
                <a:solidFill>
                  <a:srgbClr val="2D7DAE"/>
                </a:solidFill>
                <a:latin typeface="Graphik"/>
                <a:cs typeface="Avenir-Heavy"/>
              </a:rPr>
              <a:t>Trusted Western Canadian Infrastructure </a:t>
            </a:r>
            <a:r>
              <a:rPr lang="en-US" sz="1100" b="1" spc="-5">
                <a:solidFill>
                  <a:srgbClr val="2D7DAE"/>
                </a:solidFill>
                <a:latin typeface="Graphik"/>
                <a:cs typeface="Avenir-Heavy"/>
              </a:rPr>
              <a:t>Partner</a:t>
            </a:r>
            <a:endParaRPr lang="en-US" sz="1100">
              <a:latin typeface="Graphik"/>
              <a:cs typeface="Avenir-Heavy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D06AA2B-F1C9-4836-9961-A7BA9BDC9624}"/>
              </a:ext>
            </a:extLst>
          </p:cNvPr>
          <p:cNvGrpSpPr/>
          <p:nvPr/>
        </p:nvGrpSpPr>
        <p:grpSpPr>
          <a:xfrm>
            <a:off x="10517631" y="2227626"/>
            <a:ext cx="436697" cy="430600"/>
            <a:chOff x="10574342" y="2688856"/>
            <a:chExt cx="436697" cy="430600"/>
          </a:xfrm>
        </p:grpSpPr>
        <p:sp>
          <p:nvSpPr>
            <p:cNvPr id="64" name="object 64"/>
            <p:cNvSpPr/>
            <p:nvPr/>
          </p:nvSpPr>
          <p:spPr>
            <a:xfrm>
              <a:off x="10574342" y="3114249"/>
              <a:ext cx="123189" cy="0"/>
            </a:xfrm>
            <a:custGeom>
              <a:avLst/>
              <a:gdLst/>
              <a:ahLst/>
              <a:cxnLst/>
              <a:rect l="l" t="t" r="r" b="b"/>
              <a:pathLst>
                <a:path w="123190">
                  <a:moveTo>
                    <a:pt x="0" y="0"/>
                  </a:moveTo>
                  <a:lnTo>
                    <a:pt x="123037" y="0"/>
                  </a:lnTo>
                </a:path>
              </a:pathLst>
            </a:custGeom>
            <a:ln w="88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0579085" y="2918033"/>
              <a:ext cx="0" cy="191770"/>
            </a:xfrm>
            <a:custGeom>
              <a:avLst/>
              <a:gdLst/>
              <a:ahLst/>
              <a:cxnLst/>
              <a:rect l="l" t="t" r="r" b="b"/>
              <a:pathLst>
                <a:path h="191769">
                  <a:moveTo>
                    <a:pt x="0" y="0"/>
                  </a:moveTo>
                  <a:lnTo>
                    <a:pt x="0" y="191770"/>
                  </a:lnTo>
                </a:path>
              </a:pathLst>
            </a:custGeom>
            <a:ln w="9486">
              <a:solidFill>
                <a:srgbClr val="5555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0574342" y="2912954"/>
              <a:ext cx="123189" cy="0"/>
            </a:xfrm>
            <a:custGeom>
              <a:avLst/>
              <a:gdLst/>
              <a:ahLst/>
              <a:cxnLst/>
              <a:rect l="l" t="t" r="r" b="b"/>
              <a:pathLst>
                <a:path w="123190">
                  <a:moveTo>
                    <a:pt x="0" y="0"/>
                  </a:moveTo>
                  <a:lnTo>
                    <a:pt x="123037" y="0"/>
                  </a:lnTo>
                </a:path>
              </a:pathLst>
            </a:custGeom>
            <a:ln w="101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0692636" y="2917487"/>
              <a:ext cx="0" cy="192405"/>
            </a:xfrm>
            <a:custGeom>
              <a:avLst/>
              <a:gdLst/>
              <a:ahLst/>
              <a:cxnLst/>
              <a:rect l="l" t="t" r="r" b="b"/>
              <a:pathLst>
                <a:path h="192405">
                  <a:moveTo>
                    <a:pt x="0" y="0"/>
                  </a:moveTo>
                  <a:lnTo>
                    <a:pt x="0" y="192074"/>
                  </a:lnTo>
                </a:path>
              </a:pathLst>
            </a:custGeom>
            <a:ln w="94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0583832" y="2917489"/>
              <a:ext cx="104139" cy="192405"/>
            </a:xfrm>
            <a:custGeom>
              <a:avLst/>
              <a:gdLst/>
              <a:ahLst/>
              <a:cxnLst/>
              <a:rect l="l" t="t" r="r" b="b"/>
              <a:pathLst>
                <a:path w="104140" h="192405">
                  <a:moveTo>
                    <a:pt x="0" y="0"/>
                  </a:moveTo>
                  <a:lnTo>
                    <a:pt x="104063" y="0"/>
                  </a:lnTo>
                  <a:lnTo>
                    <a:pt x="104063" y="192087"/>
                  </a:lnTo>
                  <a:lnTo>
                    <a:pt x="0" y="192087"/>
                  </a:lnTo>
                  <a:lnTo>
                    <a:pt x="0" y="0"/>
                  </a:lnTo>
                  <a:close/>
                </a:path>
              </a:pathLst>
            </a:custGeom>
            <a:ln w="94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0574345" y="2908002"/>
              <a:ext cx="123189" cy="211454"/>
            </a:xfrm>
            <a:custGeom>
              <a:avLst/>
              <a:gdLst/>
              <a:ahLst/>
              <a:cxnLst/>
              <a:rect l="l" t="t" r="r" b="b"/>
              <a:pathLst>
                <a:path w="123190" h="211455">
                  <a:moveTo>
                    <a:pt x="0" y="211061"/>
                  </a:moveTo>
                  <a:lnTo>
                    <a:pt x="123037" y="211061"/>
                  </a:lnTo>
                  <a:lnTo>
                    <a:pt x="123037" y="0"/>
                  </a:lnTo>
                  <a:lnTo>
                    <a:pt x="0" y="0"/>
                  </a:lnTo>
                  <a:lnTo>
                    <a:pt x="0" y="211061"/>
                  </a:lnTo>
                  <a:close/>
                </a:path>
              </a:pathLst>
            </a:custGeom>
            <a:ln w="94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0730932" y="3114249"/>
              <a:ext cx="123825" cy="0"/>
            </a:xfrm>
            <a:custGeom>
              <a:avLst/>
              <a:gdLst/>
              <a:ahLst/>
              <a:cxnLst/>
              <a:rect l="l" t="t" r="r" b="b"/>
              <a:pathLst>
                <a:path w="123825">
                  <a:moveTo>
                    <a:pt x="0" y="0"/>
                  </a:moveTo>
                  <a:lnTo>
                    <a:pt x="123367" y="0"/>
                  </a:lnTo>
                </a:path>
              </a:pathLst>
            </a:custGeom>
            <a:ln w="88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0735676" y="2841833"/>
              <a:ext cx="0" cy="267970"/>
            </a:xfrm>
            <a:custGeom>
              <a:avLst/>
              <a:gdLst/>
              <a:ahLst/>
              <a:cxnLst/>
              <a:rect l="l" t="t" r="r" b="b"/>
              <a:pathLst>
                <a:path h="267969">
                  <a:moveTo>
                    <a:pt x="0" y="0"/>
                  </a:moveTo>
                  <a:lnTo>
                    <a:pt x="0" y="267970"/>
                  </a:lnTo>
                </a:path>
              </a:pathLst>
            </a:custGeom>
            <a:ln w="94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0730932" y="2836754"/>
              <a:ext cx="123825" cy="0"/>
            </a:xfrm>
            <a:custGeom>
              <a:avLst/>
              <a:gdLst/>
              <a:ahLst/>
              <a:cxnLst/>
              <a:rect l="l" t="t" r="r" b="b"/>
              <a:pathLst>
                <a:path w="123825">
                  <a:moveTo>
                    <a:pt x="0" y="0"/>
                  </a:moveTo>
                  <a:lnTo>
                    <a:pt x="123367" y="0"/>
                  </a:lnTo>
                </a:path>
              </a:pathLst>
            </a:custGeom>
            <a:ln w="101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0849557" y="2841567"/>
              <a:ext cx="0" cy="267970"/>
            </a:xfrm>
            <a:custGeom>
              <a:avLst/>
              <a:gdLst/>
              <a:ahLst/>
              <a:cxnLst/>
              <a:rect l="l" t="t" r="r" b="b"/>
              <a:pathLst>
                <a:path h="267969">
                  <a:moveTo>
                    <a:pt x="0" y="0"/>
                  </a:moveTo>
                  <a:lnTo>
                    <a:pt x="0" y="267728"/>
                  </a:lnTo>
                </a:path>
              </a:pathLst>
            </a:custGeom>
            <a:ln w="94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0740421" y="2841567"/>
              <a:ext cx="104775" cy="267970"/>
            </a:xfrm>
            <a:custGeom>
              <a:avLst/>
              <a:gdLst/>
              <a:ahLst/>
              <a:cxnLst/>
              <a:rect l="l" t="t" r="r" b="b"/>
              <a:pathLst>
                <a:path w="104775" h="267969">
                  <a:moveTo>
                    <a:pt x="0" y="0"/>
                  </a:moveTo>
                  <a:lnTo>
                    <a:pt x="104394" y="0"/>
                  </a:lnTo>
                  <a:lnTo>
                    <a:pt x="104394" y="267716"/>
                  </a:lnTo>
                  <a:lnTo>
                    <a:pt x="0" y="267716"/>
                  </a:lnTo>
                  <a:lnTo>
                    <a:pt x="0" y="0"/>
                  </a:lnTo>
                  <a:close/>
                </a:path>
              </a:pathLst>
            </a:custGeom>
            <a:ln w="9486">
              <a:solidFill>
                <a:srgbClr val="5555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10730934" y="2832080"/>
              <a:ext cx="123825" cy="287020"/>
            </a:xfrm>
            <a:custGeom>
              <a:avLst/>
              <a:gdLst/>
              <a:ahLst/>
              <a:cxnLst/>
              <a:rect l="l" t="t" r="r" b="b"/>
              <a:pathLst>
                <a:path w="123825" h="287019">
                  <a:moveTo>
                    <a:pt x="0" y="286689"/>
                  </a:moveTo>
                  <a:lnTo>
                    <a:pt x="123367" y="286689"/>
                  </a:lnTo>
                  <a:lnTo>
                    <a:pt x="123367" y="0"/>
                  </a:lnTo>
                  <a:lnTo>
                    <a:pt x="0" y="0"/>
                  </a:lnTo>
                  <a:lnTo>
                    <a:pt x="0" y="286689"/>
                  </a:lnTo>
                  <a:close/>
                </a:path>
              </a:pathLst>
            </a:custGeom>
            <a:ln w="94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7F7F7F"/>
                </a:solidFill>
              </a:endParaRPr>
            </a:p>
          </p:txBody>
        </p:sp>
        <p:sp>
          <p:nvSpPr>
            <p:cNvPr id="76" name="object 76"/>
            <p:cNvSpPr/>
            <p:nvPr/>
          </p:nvSpPr>
          <p:spPr>
            <a:xfrm>
              <a:off x="10887841" y="3114249"/>
              <a:ext cx="123189" cy="0"/>
            </a:xfrm>
            <a:custGeom>
              <a:avLst/>
              <a:gdLst/>
              <a:ahLst/>
              <a:cxnLst/>
              <a:rect l="l" t="t" r="r" b="b"/>
              <a:pathLst>
                <a:path w="123190">
                  <a:moveTo>
                    <a:pt x="0" y="0"/>
                  </a:moveTo>
                  <a:lnTo>
                    <a:pt x="123037" y="0"/>
                  </a:lnTo>
                </a:path>
              </a:pathLst>
            </a:custGeom>
            <a:ln w="88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0892591" y="2992964"/>
              <a:ext cx="0" cy="116839"/>
            </a:xfrm>
            <a:custGeom>
              <a:avLst/>
              <a:gdLst/>
              <a:ahLst/>
              <a:cxnLst/>
              <a:rect l="l" t="t" r="r" b="b"/>
              <a:pathLst>
                <a:path h="116839">
                  <a:moveTo>
                    <a:pt x="0" y="0"/>
                  </a:moveTo>
                  <a:lnTo>
                    <a:pt x="0" y="116839"/>
                  </a:lnTo>
                </a:path>
              </a:pathLst>
            </a:custGeom>
            <a:ln w="94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0887841" y="2988518"/>
              <a:ext cx="123189" cy="0"/>
            </a:xfrm>
            <a:custGeom>
              <a:avLst/>
              <a:gdLst/>
              <a:ahLst/>
              <a:cxnLst/>
              <a:rect l="l" t="t" r="r" b="b"/>
              <a:pathLst>
                <a:path w="123190">
                  <a:moveTo>
                    <a:pt x="0" y="0"/>
                  </a:moveTo>
                  <a:lnTo>
                    <a:pt x="123037" y="0"/>
                  </a:lnTo>
                </a:path>
              </a:pathLst>
            </a:custGeom>
            <a:ln w="88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11006142" y="2993548"/>
              <a:ext cx="0" cy="116205"/>
            </a:xfrm>
            <a:custGeom>
              <a:avLst/>
              <a:gdLst/>
              <a:ahLst/>
              <a:cxnLst/>
              <a:rect l="l" t="t" r="r" b="b"/>
              <a:pathLst>
                <a:path h="116205">
                  <a:moveTo>
                    <a:pt x="0" y="0"/>
                  </a:moveTo>
                  <a:lnTo>
                    <a:pt x="0" y="115874"/>
                  </a:lnTo>
                </a:path>
              </a:pathLst>
            </a:custGeom>
            <a:ln w="9474">
              <a:solidFill>
                <a:srgbClr val="55555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0897337" y="2993553"/>
              <a:ext cx="104139" cy="116205"/>
            </a:xfrm>
            <a:custGeom>
              <a:avLst/>
              <a:gdLst/>
              <a:ahLst/>
              <a:cxnLst/>
              <a:rect l="l" t="t" r="r" b="b"/>
              <a:pathLst>
                <a:path w="104140" h="116205">
                  <a:moveTo>
                    <a:pt x="104063" y="115874"/>
                  </a:moveTo>
                  <a:lnTo>
                    <a:pt x="0" y="115874"/>
                  </a:lnTo>
                  <a:lnTo>
                    <a:pt x="0" y="0"/>
                  </a:lnTo>
                  <a:lnTo>
                    <a:pt x="104063" y="0"/>
                  </a:lnTo>
                  <a:lnTo>
                    <a:pt x="104063" y="115874"/>
                  </a:lnTo>
                  <a:close/>
                </a:path>
              </a:pathLst>
            </a:custGeom>
            <a:ln w="94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0887850" y="2984066"/>
              <a:ext cx="123189" cy="135255"/>
            </a:xfrm>
            <a:custGeom>
              <a:avLst/>
              <a:gdLst/>
              <a:ahLst/>
              <a:cxnLst/>
              <a:rect l="l" t="t" r="r" b="b"/>
              <a:pathLst>
                <a:path w="123190" h="135255">
                  <a:moveTo>
                    <a:pt x="0" y="134848"/>
                  </a:moveTo>
                  <a:lnTo>
                    <a:pt x="123037" y="134848"/>
                  </a:lnTo>
                  <a:lnTo>
                    <a:pt x="123037" y="0"/>
                  </a:lnTo>
                  <a:lnTo>
                    <a:pt x="0" y="0"/>
                  </a:lnTo>
                  <a:lnTo>
                    <a:pt x="0" y="134848"/>
                  </a:lnTo>
                  <a:close/>
                </a:path>
              </a:pathLst>
            </a:custGeom>
            <a:ln w="948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82" name="object 82"/>
            <p:cNvSpPr/>
            <p:nvPr/>
          </p:nvSpPr>
          <p:spPr>
            <a:xfrm>
              <a:off x="10725737" y="2688856"/>
              <a:ext cx="133959" cy="12955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6731374" y="2671718"/>
            <a:ext cx="1590040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6100"/>
              </a:lnSpc>
              <a:spcBef>
                <a:spcPts val="100"/>
              </a:spcBef>
            </a:pPr>
            <a:r>
              <a:rPr lang="en-CA" sz="1100" b="1" spc="-10">
                <a:solidFill>
                  <a:srgbClr val="2D7DAE"/>
                </a:solidFill>
                <a:latin typeface="Graphik"/>
                <a:cs typeface="Avenir-Heavy"/>
              </a:rPr>
              <a:t>Azure </a:t>
            </a:r>
            <a:r>
              <a:rPr lang="en-CA" sz="1100" b="1" spc="-15">
                <a:solidFill>
                  <a:srgbClr val="2D7DAE"/>
                </a:solidFill>
                <a:latin typeface="Graphik"/>
                <a:cs typeface="Avenir-Heavy"/>
              </a:rPr>
              <a:t>Circle Partner</a:t>
            </a:r>
            <a:r>
              <a:rPr lang="en-CA" sz="1100" b="1" spc="-150">
                <a:solidFill>
                  <a:srgbClr val="2D7DAE"/>
                </a:solidFill>
                <a:latin typeface="Graphik"/>
                <a:cs typeface="Avenir-Heavy"/>
              </a:rPr>
              <a:t> </a:t>
            </a:r>
            <a:r>
              <a:rPr lang="en-CA" sz="1100" b="1" spc="-10">
                <a:solidFill>
                  <a:srgbClr val="2D7DAE"/>
                </a:solidFill>
                <a:latin typeface="Graphik"/>
                <a:cs typeface="Avenir-Heavy"/>
              </a:rPr>
              <a:t>and  </a:t>
            </a:r>
            <a:r>
              <a:rPr lang="en-CA" sz="1100" b="1" spc="-15">
                <a:solidFill>
                  <a:srgbClr val="2D7DAE"/>
                </a:solidFill>
                <a:latin typeface="Graphik"/>
                <a:cs typeface="Avenir-Heavy"/>
              </a:rPr>
              <a:t>Microsoft </a:t>
            </a:r>
            <a:r>
              <a:rPr lang="en-CA" sz="1100" b="1" spc="-10">
                <a:solidFill>
                  <a:srgbClr val="2D7DAE"/>
                </a:solidFill>
                <a:latin typeface="Graphik"/>
                <a:cs typeface="Avenir-Heavy"/>
              </a:rPr>
              <a:t>Impact</a:t>
            </a:r>
            <a:r>
              <a:rPr lang="en-CA" sz="1100" b="1" spc="-105">
                <a:solidFill>
                  <a:srgbClr val="2D7DAE"/>
                </a:solidFill>
                <a:latin typeface="Graphik"/>
                <a:cs typeface="Avenir-Heavy"/>
              </a:rPr>
              <a:t> </a:t>
            </a:r>
            <a:r>
              <a:rPr lang="en-CA" sz="1100" b="1" spc="-20">
                <a:solidFill>
                  <a:srgbClr val="2D7DAE"/>
                </a:solidFill>
                <a:latin typeface="Graphik"/>
                <a:cs typeface="Avenir-Heavy"/>
              </a:rPr>
              <a:t>Award  </a:t>
            </a:r>
            <a:r>
              <a:rPr lang="en-CA" sz="1100" b="1" spc="-10">
                <a:solidFill>
                  <a:srgbClr val="2D7DAE"/>
                </a:solidFill>
                <a:latin typeface="Graphik"/>
                <a:cs typeface="Avenir-Heavy"/>
              </a:rPr>
              <a:t>for </a:t>
            </a:r>
            <a:r>
              <a:rPr lang="en-CA" sz="1100" b="1" spc="-15">
                <a:solidFill>
                  <a:srgbClr val="2D7DAE"/>
                </a:solidFill>
                <a:latin typeface="Graphik"/>
                <a:cs typeface="Avenir-Heavy"/>
              </a:rPr>
              <a:t>Online</a:t>
            </a:r>
            <a:r>
              <a:rPr lang="en-CA" sz="1100" b="1" spc="-95">
                <a:solidFill>
                  <a:srgbClr val="2D7DAE"/>
                </a:solidFill>
                <a:latin typeface="Graphik"/>
                <a:cs typeface="Avenir-Heavy"/>
              </a:rPr>
              <a:t> </a:t>
            </a:r>
            <a:r>
              <a:rPr lang="en-CA" sz="1100" b="1" spc="-20">
                <a:solidFill>
                  <a:srgbClr val="2D7DAE"/>
                </a:solidFill>
                <a:latin typeface="Graphik"/>
                <a:cs typeface="Avenir-Heavy"/>
              </a:rPr>
              <a:t>Solutions</a:t>
            </a:r>
            <a:endParaRPr lang="en-CA" sz="1100">
              <a:latin typeface="Graphik"/>
              <a:cs typeface="Avenir-Heavy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7199819" y="2247399"/>
            <a:ext cx="556895" cy="363220"/>
          </a:xfrm>
          <a:custGeom>
            <a:avLst/>
            <a:gdLst/>
            <a:ahLst/>
            <a:cxnLst/>
            <a:rect l="l" t="t" r="r" b="b"/>
            <a:pathLst>
              <a:path w="556895" h="363219">
                <a:moveTo>
                  <a:pt x="343672" y="349250"/>
                </a:moveTo>
                <a:lnTo>
                  <a:pt x="193473" y="349250"/>
                </a:lnTo>
                <a:lnTo>
                  <a:pt x="196470" y="354330"/>
                </a:lnTo>
                <a:lnTo>
                  <a:pt x="200826" y="358140"/>
                </a:lnTo>
                <a:lnTo>
                  <a:pt x="214034" y="363220"/>
                </a:lnTo>
                <a:lnTo>
                  <a:pt x="227646" y="363220"/>
                </a:lnTo>
                <a:lnTo>
                  <a:pt x="233732" y="360680"/>
                </a:lnTo>
                <a:lnTo>
                  <a:pt x="239170" y="356870"/>
                </a:lnTo>
                <a:lnTo>
                  <a:pt x="243701" y="351790"/>
                </a:lnTo>
                <a:lnTo>
                  <a:pt x="341476" y="351790"/>
                </a:lnTo>
                <a:lnTo>
                  <a:pt x="343672" y="349250"/>
                </a:lnTo>
                <a:close/>
              </a:path>
              <a:path w="556895" h="363219">
                <a:moveTo>
                  <a:pt x="341476" y="351790"/>
                </a:moveTo>
                <a:lnTo>
                  <a:pt x="244095" y="351790"/>
                </a:lnTo>
                <a:lnTo>
                  <a:pt x="315113" y="361950"/>
                </a:lnTo>
                <a:lnTo>
                  <a:pt x="316523" y="361950"/>
                </a:lnTo>
                <a:lnTo>
                  <a:pt x="317933" y="363220"/>
                </a:lnTo>
                <a:lnTo>
                  <a:pt x="327305" y="363220"/>
                </a:lnTo>
                <a:lnTo>
                  <a:pt x="334887" y="359410"/>
                </a:lnTo>
                <a:lnTo>
                  <a:pt x="341476" y="351790"/>
                </a:lnTo>
                <a:close/>
              </a:path>
              <a:path w="556895" h="363219">
                <a:moveTo>
                  <a:pt x="175959" y="331470"/>
                </a:moveTo>
                <a:lnTo>
                  <a:pt x="146305" y="331470"/>
                </a:lnTo>
                <a:lnTo>
                  <a:pt x="148819" y="336550"/>
                </a:lnTo>
                <a:lnTo>
                  <a:pt x="152845" y="341630"/>
                </a:lnTo>
                <a:lnTo>
                  <a:pt x="171565" y="351790"/>
                </a:lnTo>
                <a:lnTo>
                  <a:pt x="189472" y="351790"/>
                </a:lnTo>
                <a:lnTo>
                  <a:pt x="193473" y="349250"/>
                </a:lnTo>
                <a:lnTo>
                  <a:pt x="343672" y="349250"/>
                </a:lnTo>
                <a:lnTo>
                  <a:pt x="346966" y="345440"/>
                </a:lnTo>
                <a:lnTo>
                  <a:pt x="221463" y="345440"/>
                </a:lnTo>
                <a:lnTo>
                  <a:pt x="217996" y="344170"/>
                </a:lnTo>
                <a:lnTo>
                  <a:pt x="210516" y="340360"/>
                </a:lnTo>
                <a:lnTo>
                  <a:pt x="209373" y="337820"/>
                </a:lnTo>
                <a:lnTo>
                  <a:pt x="208649" y="335280"/>
                </a:lnTo>
                <a:lnTo>
                  <a:pt x="208357" y="334010"/>
                </a:lnTo>
                <a:lnTo>
                  <a:pt x="180303" y="334010"/>
                </a:lnTo>
                <a:lnTo>
                  <a:pt x="175959" y="331470"/>
                </a:lnTo>
                <a:close/>
              </a:path>
              <a:path w="556895" h="363219">
                <a:moveTo>
                  <a:pt x="263022" y="299720"/>
                </a:moveTo>
                <a:lnTo>
                  <a:pt x="236767" y="299720"/>
                </a:lnTo>
                <a:lnTo>
                  <a:pt x="238558" y="300990"/>
                </a:lnTo>
                <a:lnTo>
                  <a:pt x="246838" y="307340"/>
                </a:lnTo>
                <a:lnTo>
                  <a:pt x="247498" y="312420"/>
                </a:lnTo>
                <a:lnTo>
                  <a:pt x="225566" y="344170"/>
                </a:lnTo>
                <a:lnTo>
                  <a:pt x="221463" y="345440"/>
                </a:lnTo>
                <a:lnTo>
                  <a:pt x="346966" y="345440"/>
                </a:lnTo>
                <a:lnTo>
                  <a:pt x="349162" y="342900"/>
                </a:lnTo>
                <a:lnTo>
                  <a:pt x="320841" y="342900"/>
                </a:lnTo>
                <a:lnTo>
                  <a:pt x="256503" y="334010"/>
                </a:lnTo>
                <a:lnTo>
                  <a:pt x="261075" y="327660"/>
                </a:lnTo>
                <a:lnTo>
                  <a:pt x="265274" y="317500"/>
                </a:lnTo>
                <a:lnTo>
                  <a:pt x="265723" y="307340"/>
                </a:lnTo>
                <a:lnTo>
                  <a:pt x="263022" y="299720"/>
                </a:lnTo>
                <a:close/>
              </a:path>
              <a:path w="556895" h="363219">
                <a:moveTo>
                  <a:pt x="288202" y="290830"/>
                </a:moveTo>
                <a:lnTo>
                  <a:pt x="282347" y="292100"/>
                </a:lnTo>
                <a:lnTo>
                  <a:pt x="277470" y="302260"/>
                </a:lnTo>
                <a:lnTo>
                  <a:pt x="279388" y="307340"/>
                </a:lnTo>
                <a:lnTo>
                  <a:pt x="331001" y="334010"/>
                </a:lnTo>
                <a:lnTo>
                  <a:pt x="323584" y="342900"/>
                </a:lnTo>
                <a:lnTo>
                  <a:pt x="351880" y="342900"/>
                </a:lnTo>
                <a:lnTo>
                  <a:pt x="354648" y="344170"/>
                </a:lnTo>
                <a:lnTo>
                  <a:pt x="357404" y="344170"/>
                </a:lnTo>
                <a:lnTo>
                  <a:pt x="384296" y="325120"/>
                </a:lnTo>
                <a:lnTo>
                  <a:pt x="357417" y="325120"/>
                </a:lnTo>
                <a:lnTo>
                  <a:pt x="288202" y="290830"/>
                </a:lnTo>
                <a:close/>
              </a:path>
              <a:path w="556895" h="363219">
                <a:moveTo>
                  <a:pt x="240248" y="256540"/>
                </a:moveTo>
                <a:lnTo>
                  <a:pt x="210529" y="256540"/>
                </a:lnTo>
                <a:lnTo>
                  <a:pt x="212294" y="257810"/>
                </a:lnTo>
                <a:lnTo>
                  <a:pt x="225362" y="267970"/>
                </a:lnTo>
                <a:lnTo>
                  <a:pt x="226048" y="273050"/>
                </a:lnTo>
                <a:lnTo>
                  <a:pt x="212675" y="292100"/>
                </a:lnTo>
                <a:lnTo>
                  <a:pt x="212434" y="292100"/>
                </a:lnTo>
                <a:lnTo>
                  <a:pt x="193562" y="320040"/>
                </a:lnTo>
                <a:lnTo>
                  <a:pt x="193231" y="320040"/>
                </a:lnTo>
                <a:lnTo>
                  <a:pt x="192787" y="321310"/>
                </a:lnTo>
                <a:lnTo>
                  <a:pt x="187148" y="328930"/>
                </a:lnTo>
                <a:lnTo>
                  <a:pt x="184799" y="332740"/>
                </a:lnTo>
                <a:lnTo>
                  <a:pt x="180303" y="334010"/>
                </a:lnTo>
                <a:lnTo>
                  <a:pt x="208357" y="334010"/>
                </a:lnTo>
                <a:lnTo>
                  <a:pt x="229896" y="302260"/>
                </a:lnTo>
                <a:lnTo>
                  <a:pt x="234151" y="299720"/>
                </a:lnTo>
                <a:lnTo>
                  <a:pt x="263022" y="299720"/>
                </a:lnTo>
                <a:lnTo>
                  <a:pt x="262571" y="298450"/>
                </a:lnTo>
                <a:lnTo>
                  <a:pt x="255969" y="289560"/>
                </a:lnTo>
                <a:lnTo>
                  <a:pt x="249454" y="284480"/>
                </a:lnTo>
                <a:lnTo>
                  <a:pt x="246089" y="283210"/>
                </a:lnTo>
                <a:lnTo>
                  <a:pt x="242507" y="281940"/>
                </a:lnTo>
                <a:lnTo>
                  <a:pt x="244423" y="273050"/>
                </a:lnTo>
                <a:lnTo>
                  <a:pt x="243639" y="265430"/>
                </a:lnTo>
                <a:lnTo>
                  <a:pt x="240248" y="256540"/>
                </a:lnTo>
                <a:close/>
              </a:path>
              <a:path w="556895" h="363219">
                <a:moveTo>
                  <a:pt x="77975" y="185420"/>
                </a:moveTo>
                <a:lnTo>
                  <a:pt x="53608" y="185420"/>
                </a:lnTo>
                <a:lnTo>
                  <a:pt x="87351" y="229870"/>
                </a:lnTo>
                <a:lnTo>
                  <a:pt x="73369" y="250190"/>
                </a:lnTo>
                <a:lnTo>
                  <a:pt x="69025" y="260350"/>
                </a:lnTo>
                <a:lnTo>
                  <a:pt x="68822" y="270510"/>
                </a:lnTo>
                <a:lnTo>
                  <a:pt x="72544" y="280670"/>
                </a:lnTo>
                <a:lnTo>
                  <a:pt x="79973" y="288290"/>
                </a:lnTo>
                <a:lnTo>
                  <a:pt x="92495" y="297180"/>
                </a:lnTo>
                <a:lnTo>
                  <a:pt x="96838" y="298450"/>
                </a:lnTo>
                <a:lnTo>
                  <a:pt x="101347" y="299720"/>
                </a:lnTo>
                <a:lnTo>
                  <a:pt x="102079" y="306070"/>
                </a:lnTo>
                <a:lnTo>
                  <a:pt x="131967" y="332740"/>
                </a:lnTo>
                <a:lnTo>
                  <a:pt x="143866" y="332740"/>
                </a:lnTo>
                <a:lnTo>
                  <a:pt x="146305" y="331470"/>
                </a:lnTo>
                <a:lnTo>
                  <a:pt x="175959" y="331470"/>
                </a:lnTo>
                <a:lnTo>
                  <a:pt x="165101" y="325120"/>
                </a:lnTo>
                <a:lnTo>
                  <a:pt x="163666" y="323850"/>
                </a:lnTo>
                <a:lnTo>
                  <a:pt x="162701" y="320040"/>
                </a:lnTo>
                <a:lnTo>
                  <a:pt x="163018" y="317500"/>
                </a:lnTo>
                <a:lnTo>
                  <a:pt x="163704" y="316230"/>
                </a:lnTo>
                <a:lnTo>
                  <a:pt x="165451" y="313690"/>
                </a:lnTo>
                <a:lnTo>
                  <a:pt x="134786" y="313690"/>
                </a:lnTo>
                <a:lnTo>
                  <a:pt x="120613" y="303530"/>
                </a:lnTo>
                <a:lnTo>
                  <a:pt x="119711" y="298450"/>
                </a:lnTo>
                <a:lnTo>
                  <a:pt x="126810" y="288290"/>
                </a:lnTo>
                <a:lnTo>
                  <a:pt x="127141" y="288290"/>
                </a:lnTo>
                <a:lnTo>
                  <a:pt x="132197" y="280670"/>
                </a:lnTo>
                <a:lnTo>
                  <a:pt x="103925" y="280670"/>
                </a:lnTo>
                <a:lnTo>
                  <a:pt x="101741" y="279400"/>
                </a:lnTo>
                <a:lnTo>
                  <a:pt x="91263" y="273050"/>
                </a:lnTo>
                <a:lnTo>
                  <a:pt x="87669" y="269240"/>
                </a:lnTo>
                <a:lnTo>
                  <a:pt x="86793" y="265430"/>
                </a:lnTo>
                <a:lnTo>
                  <a:pt x="116041" y="223520"/>
                </a:lnTo>
                <a:lnTo>
                  <a:pt x="118543" y="222250"/>
                </a:lnTo>
                <a:lnTo>
                  <a:pt x="209853" y="222250"/>
                </a:lnTo>
                <a:lnTo>
                  <a:pt x="207293" y="218440"/>
                </a:lnTo>
                <a:lnTo>
                  <a:pt x="151182" y="218440"/>
                </a:lnTo>
                <a:lnTo>
                  <a:pt x="149239" y="215900"/>
                </a:lnTo>
                <a:lnTo>
                  <a:pt x="146953" y="213360"/>
                </a:lnTo>
                <a:lnTo>
                  <a:pt x="99137" y="213360"/>
                </a:lnTo>
                <a:lnTo>
                  <a:pt x="77975" y="185420"/>
                </a:lnTo>
                <a:close/>
              </a:path>
              <a:path w="556895" h="363219">
                <a:moveTo>
                  <a:pt x="309157" y="243840"/>
                </a:moveTo>
                <a:lnTo>
                  <a:pt x="303226" y="246380"/>
                </a:lnTo>
                <a:lnTo>
                  <a:pt x="298083" y="255270"/>
                </a:lnTo>
                <a:lnTo>
                  <a:pt x="299822" y="261620"/>
                </a:lnTo>
                <a:lnTo>
                  <a:pt x="375654" y="302260"/>
                </a:lnTo>
                <a:lnTo>
                  <a:pt x="372949" y="307340"/>
                </a:lnTo>
                <a:lnTo>
                  <a:pt x="369291" y="312420"/>
                </a:lnTo>
                <a:lnTo>
                  <a:pt x="361938" y="323850"/>
                </a:lnTo>
                <a:lnTo>
                  <a:pt x="357417" y="325120"/>
                </a:lnTo>
                <a:lnTo>
                  <a:pt x="384296" y="325120"/>
                </a:lnTo>
                <a:lnTo>
                  <a:pt x="385761" y="322580"/>
                </a:lnTo>
                <a:lnTo>
                  <a:pt x="389677" y="317500"/>
                </a:lnTo>
                <a:lnTo>
                  <a:pt x="392547" y="312420"/>
                </a:lnTo>
                <a:lnTo>
                  <a:pt x="394539" y="309880"/>
                </a:lnTo>
                <a:lnTo>
                  <a:pt x="395225" y="309880"/>
                </a:lnTo>
                <a:lnTo>
                  <a:pt x="401920" y="308610"/>
                </a:lnTo>
                <a:lnTo>
                  <a:pt x="408225" y="306070"/>
                </a:lnTo>
                <a:lnTo>
                  <a:pt x="413818" y="302260"/>
                </a:lnTo>
                <a:lnTo>
                  <a:pt x="418377" y="297180"/>
                </a:lnTo>
                <a:lnTo>
                  <a:pt x="422687" y="290830"/>
                </a:lnTo>
                <a:lnTo>
                  <a:pt x="395136" y="290830"/>
                </a:lnTo>
                <a:lnTo>
                  <a:pt x="309157" y="243840"/>
                </a:lnTo>
                <a:close/>
              </a:path>
              <a:path w="556895" h="363219">
                <a:moveTo>
                  <a:pt x="209853" y="222250"/>
                </a:moveTo>
                <a:lnTo>
                  <a:pt x="179249" y="222250"/>
                </a:lnTo>
                <a:lnTo>
                  <a:pt x="191390" y="231140"/>
                </a:lnTo>
                <a:lnTo>
                  <a:pt x="192647" y="232410"/>
                </a:lnTo>
                <a:lnTo>
                  <a:pt x="193498" y="236220"/>
                </a:lnTo>
                <a:lnTo>
                  <a:pt x="193054" y="238760"/>
                </a:lnTo>
                <a:lnTo>
                  <a:pt x="186119" y="248920"/>
                </a:lnTo>
                <a:lnTo>
                  <a:pt x="147676" y="304800"/>
                </a:lnTo>
                <a:lnTo>
                  <a:pt x="147270" y="306070"/>
                </a:lnTo>
                <a:lnTo>
                  <a:pt x="146762" y="307340"/>
                </a:lnTo>
                <a:lnTo>
                  <a:pt x="143130" y="312420"/>
                </a:lnTo>
                <a:lnTo>
                  <a:pt x="141250" y="313690"/>
                </a:lnTo>
                <a:lnTo>
                  <a:pt x="165451" y="313690"/>
                </a:lnTo>
                <a:lnTo>
                  <a:pt x="202134" y="260350"/>
                </a:lnTo>
                <a:lnTo>
                  <a:pt x="203429" y="257810"/>
                </a:lnTo>
                <a:lnTo>
                  <a:pt x="205309" y="256540"/>
                </a:lnTo>
                <a:lnTo>
                  <a:pt x="240248" y="256540"/>
                </a:lnTo>
                <a:lnTo>
                  <a:pt x="234341" y="250190"/>
                </a:lnTo>
                <a:lnTo>
                  <a:pt x="222124" y="240030"/>
                </a:lnTo>
                <a:lnTo>
                  <a:pt x="212573" y="237490"/>
                </a:lnTo>
                <a:lnTo>
                  <a:pt x="212637" y="233680"/>
                </a:lnTo>
                <a:lnTo>
                  <a:pt x="210707" y="223520"/>
                </a:lnTo>
                <a:lnTo>
                  <a:pt x="209853" y="222250"/>
                </a:lnTo>
                <a:close/>
              </a:path>
              <a:path w="556895" h="363219">
                <a:moveTo>
                  <a:pt x="331064" y="196850"/>
                </a:moveTo>
                <a:lnTo>
                  <a:pt x="325070" y="198120"/>
                </a:lnTo>
                <a:lnTo>
                  <a:pt x="319533" y="207010"/>
                </a:lnTo>
                <a:lnTo>
                  <a:pt x="321044" y="213360"/>
                </a:lnTo>
                <a:lnTo>
                  <a:pt x="413868" y="269240"/>
                </a:lnTo>
                <a:lnTo>
                  <a:pt x="399822" y="289560"/>
                </a:lnTo>
                <a:lnTo>
                  <a:pt x="395136" y="290830"/>
                </a:lnTo>
                <a:lnTo>
                  <a:pt x="422687" y="290830"/>
                </a:lnTo>
                <a:lnTo>
                  <a:pt x="432169" y="276860"/>
                </a:lnTo>
                <a:lnTo>
                  <a:pt x="434455" y="276860"/>
                </a:lnTo>
                <a:lnTo>
                  <a:pt x="461583" y="257810"/>
                </a:lnTo>
                <a:lnTo>
                  <a:pt x="434023" y="257810"/>
                </a:lnTo>
                <a:lnTo>
                  <a:pt x="331064" y="196850"/>
                </a:lnTo>
                <a:close/>
              </a:path>
              <a:path w="556895" h="363219">
                <a:moveTo>
                  <a:pt x="173610" y="222250"/>
                </a:moveTo>
                <a:lnTo>
                  <a:pt x="124029" y="222250"/>
                </a:lnTo>
                <a:lnTo>
                  <a:pt x="135891" y="229870"/>
                </a:lnTo>
                <a:lnTo>
                  <a:pt x="137199" y="231140"/>
                </a:lnTo>
                <a:lnTo>
                  <a:pt x="138101" y="234950"/>
                </a:lnTo>
                <a:lnTo>
                  <a:pt x="137682" y="237490"/>
                </a:lnTo>
                <a:lnTo>
                  <a:pt x="136589" y="238760"/>
                </a:lnTo>
                <a:lnTo>
                  <a:pt x="110859" y="276860"/>
                </a:lnTo>
                <a:lnTo>
                  <a:pt x="109640" y="278130"/>
                </a:lnTo>
                <a:lnTo>
                  <a:pt x="108002" y="279400"/>
                </a:lnTo>
                <a:lnTo>
                  <a:pt x="103925" y="280670"/>
                </a:lnTo>
                <a:lnTo>
                  <a:pt x="132197" y="280670"/>
                </a:lnTo>
                <a:lnTo>
                  <a:pt x="146524" y="259080"/>
                </a:lnTo>
                <a:lnTo>
                  <a:pt x="152706" y="250190"/>
                </a:lnTo>
                <a:lnTo>
                  <a:pt x="171044" y="223520"/>
                </a:lnTo>
                <a:lnTo>
                  <a:pt x="173610" y="222250"/>
                </a:lnTo>
                <a:close/>
              </a:path>
              <a:path w="556895" h="363219">
                <a:moveTo>
                  <a:pt x="312603" y="116840"/>
                </a:moveTo>
                <a:lnTo>
                  <a:pt x="276150" y="116840"/>
                </a:lnTo>
                <a:lnTo>
                  <a:pt x="449771" y="229870"/>
                </a:lnTo>
                <a:lnTo>
                  <a:pt x="451016" y="231140"/>
                </a:lnTo>
                <a:lnTo>
                  <a:pt x="451918" y="234950"/>
                </a:lnTo>
                <a:lnTo>
                  <a:pt x="451499" y="237490"/>
                </a:lnTo>
                <a:lnTo>
                  <a:pt x="450292" y="240030"/>
                </a:lnTo>
                <a:lnTo>
                  <a:pt x="438824" y="256540"/>
                </a:lnTo>
                <a:lnTo>
                  <a:pt x="434023" y="257810"/>
                </a:lnTo>
                <a:lnTo>
                  <a:pt x="461583" y="257810"/>
                </a:lnTo>
                <a:lnTo>
                  <a:pt x="470637" y="243840"/>
                </a:lnTo>
                <a:lnTo>
                  <a:pt x="472047" y="236220"/>
                </a:lnTo>
                <a:lnTo>
                  <a:pt x="470091" y="227330"/>
                </a:lnTo>
                <a:lnTo>
                  <a:pt x="469393" y="224790"/>
                </a:lnTo>
                <a:lnTo>
                  <a:pt x="468542" y="223520"/>
                </a:lnTo>
                <a:lnTo>
                  <a:pt x="483425" y="209550"/>
                </a:lnTo>
                <a:lnTo>
                  <a:pt x="454940" y="209550"/>
                </a:lnTo>
                <a:lnTo>
                  <a:pt x="312603" y="116840"/>
                </a:lnTo>
                <a:close/>
              </a:path>
              <a:path w="556895" h="363219">
                <a:moveTo>
                  <a:pt x="181228" y="203200"/>
                </a:moveTo>
                <a:lnTo>
                  <a:pt x="170778" y="203200"/>
                </a:lnTo>
                <a:lnTo>
                  <a:pt x="161100" y="207010"/>
                </a:lnTo>
                <a:lnTo>
                  <a:pt x="153417" y="214630"/>
                </a:lnTo>
                <a:lnTo>
                  <a:pt x="151182" y="218440"/>
                </a:lnTo>
                <a:lnTo>
                  <a:pt x="207293" y="218440"/>
                </a:lnTo>
                <a:lnTo>
                  <a:pt x="206439" y="217170"/>
                </a:lnTo>
                <a:lnTo>
                  <a:pt x="191225" y="207010"/>
                </a:lnTo>
                <a:lnTo>
                  <a:pt x="181228" y="203200"/>
                </a:lnTo>
                <a:close/>
              </a:path>
              <a:path w="556895" h="363219">
                <a:moveTo>
                  <a:pt x="125957" y="203200"/>
                </a:moveTo>
                <a:lnTo>
                  <a:pt x="115995" y="203200"/>
                </a:lnTo>
                <a:lnTo>
                  <a:pt x="106716" y="207010"/>
                </a:lnTo>
                <a:lnTo>
                  <a:pt x="99137" y="213360"/>
                </a:lnTo>
                <a:lnTo>
                  <a:pt x="146953" y="213360"/>
                </a:lnTo>
                <a:lnTo>
                  <a:pt x="135586" y="207010"/>
                </a:lnTo>
                <a:lnTo>
                  <a:pt x="125957" y="203200"/>
                </a:lnTo>
                <a:close/>
              </a:path>
              <a:path w="556895" h="363219">
                <a:moveTo>
                  <a:pt x="449061" y="60960"/>
                </a:moveTo>
                <a:lnTo>
                  <a:pt x="425552" y="60960"/>
                </a:lnTo>
                <a:lnTo>
                  <a:pt x="495504" y="171450"/>
                </a:lnTo>
                <a:lnTo>
                  <a:pt x="454940" y="209550"/>
                </a:lnTo>
                <a:lnTo>
                  <a:pt x="483425" y="209550"/>
                </a:lnTo>
                <a:lnTo>
                  <a:pt x="509131" y="185420"/>
                </a:lnTo>
                <a:lnTo>
                  <a:pt x="533615" y="185420"/>
                </a:lnTo>
                <a:lnTo>
                  <a:pt x="544272" y="179070"/>
                </a:lnTo>
                <a:lnTo>
                  <a:pt x="552179" y="171450"/>
                </a:lnTo>
                <a:lnTo>
                  <a:pt x="552711" y="170180"/>
                </a:lnTo>
                <a:lnTo>
                  <a:pt x="521869" y="170180"/>
                </a:lnTo>
                <a:lnTo>
                  <a:pt x="516865" y="168910"/>
                </a:lnTo>
                <a:lnTo>
                  <a:pt x="449061" y="60960"/>
                </a:lnTo>
                <a:close/>
              </a:path>
              <a:path w="556895" h="363219">
                <a:moveTo>
                  <a:pt x="108129" y="5080"/>
                </a:moveTo>
                <a:lnTo>
                  <a:pt x="93727" y="7620"/>
                </a:lnTo>
                <a:lnTo>
                  <a:pt x="87605" y="12700"/>
                </a:lnTo>
                <a:lnTo>
                  <a:pt x="3887" y="144780"/>
                </a:lnTo>
                <a:lnTo>
                  <a:pt x="0" y="154940"/>
                </a:lnTo>
                <a:lnTo>
                  <a:pt x="323" y="165100"/>
                </a:lnTo>
                <a:lnTo>
                  <a:pt x="4578" y="175260"/>
                </a:lnTo>
                <a:lnTo>
                  <a:pt x="12485" y="182880"/>
                </a:lnTo>
                <a:lnTo>
                  <a:pt x="25261" y="190500"/>
                </a:lnTo>
                <a:lnTo>
                  <a:pt x="30354" y="191770"/>
                </a:lnTo>
                <a:lnTo>
                  <a:pt x="42012" y="191770"/>
                </a:lnTo>
                <a:lnTo>
                  <a:pt x="48515" y="190500"/>
                </a:lnTo>
                <a:lnTo>
                  <a:pt x="53608" y="185420"/>
                </a:lnTo>
                <a:lnTo>
                  <a:pt x="77975" y="185420"/>
                </a:lnTo>
                <a:lnTo>
                  <a:pt x="69317" y="173990"/>
                </a:lnTo>
                <a:lnTo>
                  <a:pt x="34900" y="173990"/>
                </a:lnTo>
                <a:lnTo>
                  <a:pt x="31103" y="171450"/>
                </a:lnTo>
                <a:lnTo>
                  <a:pt x="19114" y="163830"/>
                </a:lnTo>
                <a:lnTo>
                  <a:pt x="17971" y="158750"/>
                </a:lnTo>
                <a:lnTo>
                  <a:pt x="101296" y="26670"/>
                </a:lnTo>
                <a:lnTo>
                  <a:pt x="103099" y="25400"/>
                </a:lnTo>
                <a:lnTo>
                  <a:pt x="138814" y="25400"/>
                </a:lnTo>
                <a:lnTo>
                  <a:pt x="136674" y="21590"/>
                </a:lnTo>
                <a:lnTo>
                  <a:pt x="129935" y="15240"/>
                </a:lnTo>
                <a:lnTo>
                  <a:pt x="115495" y="6350"/>
                </a:lnTo>
                <a:lnTo>
                  <a:pt x="108129" y="5080"/>
                </a:lnTo>
                <a:close/>
              </a:path>
              <a:path w="556895" h="363219">
                <a:moveTo>
                  <a:pt x="533615" y="185420"/>
                </a:moveTo>
                <a:lnTo>
                  <a:pt x="509131" y="185420"/>
                </a:lnTo>
                <a:lnTo>
                  <a:pt x="512941" y="186690"/>
                </a:lnTo>
                <a:lnTo>
                  <a:pt x="517132" y="187960"/>
                </a:lnTo>
                <a:lnTo>
                  <a:pt x="526403" y="187960"/>
                </a:lnTo>
                <a:lnTo>
                  <a:pt x="531483" y="186690"/>
                </a:lnTo>
                <a:lnTo>
                  <a:pt x="533615" y="185420"/>
                </a:lnTo>
                <a:close/>
              </a:path>
              <a:path w="556895" h="363219">
                <a:moveTo>
                  <a:pt x="138814" y="25400"/>
                </a:moveTo>
                <a:lnTo>
                  <a:pt x="110008" y="25400"/>
                </a:lnTo>
                <a:lnTo>
                  <a:pt x="123318" y="34290"/>
                </a:lnTo>
                <a:lnTo>
                  <a:pt x="124448" y="39370"/>
                </a:lnTo>
                <a:lnTo>
                  <a:pt x="39892" y="172720"/>
                </a:lnTo>
                <a:lnTo>
                  <a:pt x="34900" y="173990"/>
                </a:lnTo>
                <a:lnTo>
                  <a:pt x="69317" y="173990"/>
                </a:lnTo>
                <a:lnTo>
                  <a:pt x="65469" y="168910"/>
                </a:lnTo>
                <a:lnTo>
                  <a:pt x="132309" y="63500"/>
                </a:lnTo>
                <a:lnTo>
                  <a:pt x="202439" y="63500"/>
                </a:lnTo>
                <a:lnTo>
                  <a:pt x="162535" y="57150"/>
                </a:lnTo>
                <a:lnTo>
                  <a:pt x="161697" y="55880"/>
                </a:lnTo>
                <a:lnTo>
                  <a:pt x="141631" y="45720"/>
                </a:lnTo>
                <a:lnTo>
                  <a:pt x="142650" y="36830"/>
                </a:lnTo>
                <a:lnTo>
                  <a:pt x="140955" y="29210"/>
                </a:lnTo>
                <a:lnTo>
                  <a:pt x="138814" y="25400"/>
                </a:lnTo>
                <a:close/>
              </a:path>
              <a:path w="556895" h="363219">
                <a:moveTo>
                  <a:pt x="477125" y="20320"/>
                </a:moveTo>
                <a:lnTo>
                  <a:pt x="450952" y="20320"/>
                </a:lnTo>
                <a:lnTo>
                  <a:pt x="453670" y="21590"/>
                </a:lnTo>
                <a:lnTo>
                  <a:pt x="455461" y="22860"/>
                </a:lnTo>
                <a:lnTo>
                  <a:pt x="538773" y="154940"/>
                </a:lnTo>
                <a:lnTo>
                  <a:pt x="537643" y="160020"/>
                </a:lnTo>
                <a:lnTo>
                  <a:pt x="533871" y="162560"/>
                </a:lnTo>
                <a:lnTo>
                  <a:pt x="521869" y="170180"/>
                </a:lnTo>
                <a:lnTo>
                  <a:pt x="552711" y="170180"/>
                </a:lnTo>
                <a:lnTo>
                  <a:pt x="556434" y="161290"/>
                </a:lnTo>
                <a:lnTo>
                  <a:pt x="556758" y="151130"/>
                </a:lnTo>
                <a:lnTo>
                  <a:pt x="552870" y="140970"/>
                </a:lnTo>
                <a:lnTo>
                  <a:pt x="477125" y="20320"/>
                </a:lnTo>
                <a:close/>
              </a:path>
              <a:path w="556895" h="363219">
                <a:moveTo>
                  <a:pt x="312675" y="36830"/>
                </a:moveTo>
                <a:lnTo>
                  <a:pt x="293403" y="36830"/>
                </a:lnTo>
                <a:lnTo>
                  <a:pt x="274168" y="39370"/>
                </a:lnTo>
                <a:lnTo>
                  <a:pt x="232551" y="48260"/>
                </a:lnTo>
                <a:lnTo>
                  <a:pt x="224209" y="49530"/>
                </a:lnTo>
                <a:lnTo>
                  <a:pt x="216342" y="53340"/>
                </a:lnTo>
                <a:lnTo>
                  <a:pt x="209051" y="57150"/>
                </a:lnTo>
                <a:lnTo>
                  <a:pt x="202439" y="63500"/>
                </a:lnTo>
                <a:lnTo>
                  <a:pt x="132309" y="63500"/>
                </a:lnTo>
                <a:lnTo>
                  <a:pt x="154598" y="74930"/>
                </a:lnTo>
                <a:lnTo>
                  <a:pt x="157417" y="74930"/>
                </a:lnTo>
                <a:lnTo>
                  <a:pt x="187999" y="80010"/>
                </a:lnTo>
                <a:lnTo>
                  <a:pt x="155893" y="121920"/>
                </a:lnTo>
                <a:lnTo>
                  <a:pt x="153963" y="129540"/>
                </a:lnTo>
                <a:lnTo>
                  <a:pt x="155931" y="143510"/>
                </a:lnTo>
                <a:lnTo>
                  <a:pt x="159729" y="151130"/>
                </a:lnTo>
                <a:lnTo>
                  <a:pt x="165634" y="154940"/>
                </a:lnTo>
                <a:lnTo>
                  <a:pt x="172475" y="158750"/>
                </a:lnTo>
                <a:lnTo>
                  <a:pt x="179984" y="160020"/>
                </a:lnTo>
                <a:lnTo>
                  <a:pt x="187671" y="160020"/>
                </a:lnTo>
                <a:lnTo>
                  <a:pt x="195047" y="157480"/>
                </a:lnTo>
                <a:lnTo>
                  <a:pt x="224239" y="142240"/>
                </a:lnTo>
                <a:lnTo>
                  <a:pt x="183262" y="142240"/>
                </a:lnTo>
                <a:lnTo>
                  <a:pt x="179871" y="140970"/>
                </a:lnTo>
                <a:lnTo>
                  <a:pt x="175655" y="138430"/>
                </a:lnTo>
                <a:lnTo>
                  <a:pt x="174537" y="135890"/>
                </a:lnTo>
                <a:lnTo>
                  <a:pt x="173965" y="132080"/>
                </a:lnTo>
                <a:lnTo>
                  <a:pt x="174524" y="129540"/>
                </a:lnTo>
                <a:lnTo>
                  <a:pt x="211329" y="82550"/>
                </a:lnTo>
                <a:lnTo>
                  <a:pt x="277737" y="59690"/>
                </a:lnTo>
                <a:lnTo>
                  <a:pt x="445870" y="55880"/>
                </a:lnTo>
                <a:lnTo>
                  <a:pt x="442679" y="50800"/>
                </a:lnTo>
                <a:lnTo>
                  <a:pt x="396914" y="50800"/>
                </a:lnTo>
                <a:lnTo>
                  <a:pt x="351067" y="40640"/>
                </a:lnTo>
                <a:lnTo>
                  <a:pt x="331919" y="38100"/>
                </a:lnTo>
                <a:lnTo>
                  <a:pt x="312675" y="36830"/>
                </a:lnTo>
                <a:close/>
              </a:path>
              <a:path w="556895" h="363219">
                <a:moveTo>
                  <a:pt x="275489" y="97790"/>
                </a:moveTo>
                <a:lnTo>
                  <a:pt x="268310" y="97790"/>
                </a:lnTo>
                <a:lnTo>
                  <a:pt x="261430" y="100330"/>
                </a:lnTo>
                <a:lnTo>
                  <a:pt x="183262" y="142240"/>
                </a:lnTo>
                <a:lnTo>
                  <a:pt x="224239" y="142240"/>
                </a:lnTo>
                <a:lnTo>
                  <a:pt x="270460" y="118110"/>
                </a:lnTo>
                <a:lnTo>
                  <a:pt x="273025" y="116840"/>
                </a:lnTo>
                <a:lnTo>
                  <a:pt x="312603" y="116840"/>
                </a:lnTo>
                <a:lnTo>
                  <a:pt x="289205" y="101600"/>
                </a:lnTo>
                <a:lnTo>
                  <a:pt x="282583" y="99060"/>
                </a:lnTo>
                <a:lnTo>
                  <a:pt x="275489" y="97790"/>
                </a:lnTo>
                <a:close/>
              </a:path>
              <a:path w="556895" h="363219">
                <a:moveTo>
                  <a:pt x="445870" y="55880"/>
                </a:moveTo>
                <a:lnTo>
                  <a:pt x="312445" y="55880"/>
                </a:lnTo>
                <a:lnTo>
                  <a:pt x="329795" y="57150"/>
                </a:lnTo>
                <a:lnTo>
                  <a:pt x="347066" y="59690"/>
                </a:lnTo>
                <a:lnTo>
                  <a:pt x="396698" y="69850"/>
                </a:lnTo>
                <a:lnTo>
                  <a:pt x="402223" y="69850"/>
                </a:lnTo>
                <a:lnTo>
                  <a:pt x="425552" y="60960"/>
                </a:lnTo>
                <a:lnTo>
                  <a:pt x="449061" y="60960"/>
                </a:lnTo>
                <a:lnTo>
                  <a:pt x="445870" y="55880"/>
                </a:lnTo>
                <a:close/>
              </a:path>
              <a:path w="556895" h="363219">
                <a:moveTo>
                  <a:pt x="448628" y="0"/>
                </a:moveTo>
                <a:lnTo>
                  <a:pt x="415446" y="25400"/>
                </a:lnTo>
                <a:lnTo>
                  <a:pt x="414007" y="34290"/>
                </a:lnTo>
                <a:lnTo>
                  <a:pt x="415634" y="43180"/>
                </a:lnTo>
                <a:lnTo>
                  <a:pt x="398540" y="50800"/>
                </a:lnTo>
                <a:lnTo>
                  <a:pt x="442679" y="50800"/>
                </a:lnTo>
                <a:lnTo>
                  <a:pt x="432309" y="34290"/>
                </a:lnTo>
                <a:lnTo>
                  <a:pt x="433439" y="29210"/>
                </a:lnTo>
                <a:lnTo>
                  <a:pt x="446749" y="21590"/>
                </a:lnTo>
                <a:lnTo>
                  <a:pt x="448235" y="20320"/>
                </a:lnTo>
                <a:lnTo>
                  <a:pt x="477125" y="20320"/>
                </a:lnTo>
                <a:lnTo>
                  <a:pt x="469152" y="7620"/>
                </a:lnTo>
                <a:lnTo>
                  <a:pt x="463030" y="3810"/>
                </a:lnTo>
                <a:lnTo>
                  <a:pt x="448628" y="0"/>
                </a:lnTo>
                <a:close/>
              </a:path>
            </a:pathLst>
          </a:custGeom>
          <a:solidFill>
            <a:srgbClr val="000000">
              <a:alpha val="71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8404478" y="2124420"/>
            <a:ext cx="1478915" cy="3640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115" marR="5080" indent="-273050">
              <a:lnSpc>
                <a:spcPct val="106100"/>
              </a:lnSpc>
              <a:spcBef>
                <a:spcPts val="100"/>
              </a:spcBef>
            </a:pPr>
            <a:r>
              <a:rPr lang="en-CA" sz="1100" b="1" spc="-25">
                <a:solidFill>
                  <a:srgbClr val="2D7DAE"/>
                </a:solidFill>
                <a:latin typeface="Graphik"/>
                <a:cs typeface="Avenir-Heavy"/>
              </a:rPr>
              <a:t>1</a:t>
            </a:r>
            <a:r>
              <a:rPr lang="en-CA" sz="975" b="1" spc="-37" baseline="29914">
                <a:solidFill>
                  <a:srgbClr val="2D7DAE"/>
                </a:solidFill>
                <a:latin typeface="Graphik"/>
                <a:cs typeface="Avenir-Heavy"/>
              </a:rPr>
              <a:t>st </a:t>
            </a:r>
            <a:r>
              <a:rPr lang="en-CA" sz="1100" b="1" spc="-5">
                <a:solidFill>
                  <a:srgbClr val="2D7DAE"/>
                </a:solidFill>
                <a:latin typeface="Graphik"/>
                <a:cs typeface="Avenir-Heavy"/>
              </a:rPr>
              <a:t>Canadian Microsoft  Cloud</a:t>
            </a:r>
            <a:r>
              <a:rPr lang="en-CA" sz="1100" b="1" spc="-35">
                <a:solidFill>
                  <a:srgbClr val="2D7DAE"/>
                </a:solidFill>
                <a:latin typeface="Graphik"/>
                <a:cs typeface="Avenir-Heavy"/>
              </a:rPr>
              <a:t> </a:t>
            </a:r>
            <a:r>
              <a:rPr lang="en-CA" sz="1100" b="1" spc="-5">
                <a:solidFill>
                  <a:srgbClr val="2D7DAE"/>
                </a:solidFill>
                <a:latin typeface="Graphik"/>
                <a:cs typeface="Avenir-Heavy"/>
              </a:rPr>
              <a:t>Partner</a:t>
            </a:r>
            <a:endParaRPr lang="en-CA" sz="1100">
              <a:latin typeface="Graphik"/>
              <a:cs typeface="Avenir-Heavy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8908191" y="1561994"/>
            <a:ext cx="379100" cy="489030"/>
          </a:xfrm>
          <a:prstGeom prst="rect">
            <a:avLst/>
          </a:prstGeom>
          <a:blipFill>
            <a:blip r:embed="rId13" cstate="print">
              <a:alphaModFix/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 txBox="1"/>
          <p:nvPr/>
        </p:nvSpPr>
        <p:spPr>
          <a:xfrm>
            <a:off x="6680072" y="1332715"/>
            <a:ext cx="1596390" cy="379719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marR="5080" indent="10795" algn="ctr">
              <a:lnSpc>
                <a:spcPct val="106100"/>
              </a:lnSpc>
              <a:spcBef>
                <a:spcPts val="100"/>
              </a:spcBef>
            </a:pPr>
            <a:r>
              <a:rPr lang="en-CA" sz="1100" b="1" spc="-5">
                <a:solidFill>
                  <a:srgbClr val="2D7DAE"/>
                </a:solidFill>
                <a:latin typeface="Graphik"/>
                <a:cs typeface="Avenir-Heavy"/>
              </a:rPr>
              <a:t>Inaugural </a:t>
            </a:r>
            <a:r>
              <a:rPr lang="en-CA" sz="1100" b="1" spc="-20">
                <a:solidFill>
                  <a:srgbClr val="2D7DAE"/>
                </a:solidFill>
                <a:latin typeface="Graphik"/>
                <a:cs typeface="Avenir-Heavy"/>
              </a:rPr>
              <a:t>100 </a:t>
            </a:r>
            <a:r>
              <a:rPr lang="en-CA" sz="1100" b="1" spc="-5">
                <a:solidFill>
                  <a:srgbClr val="2D7DAE"/>
                </a:solidFill>
                <a:latin typeface="Graphik"/>
                <a:cs typeface="Avenir-Heavy"/>
              </a:rPr>
              <a:t>Microsoft  </a:t>
            </a:r>
            <a:r>
              <a:rPr lang="en-CA" sz="1200" b="1" spc="-50">
                <a:solidFill>
                  <a:srgbClr val="F1A800"/>
                </a:solidFill>
                <a:latin typeface="graphik"/>
                <a:cs typeface="Calibri"/>
              </a:rPr>
              <a:t>FastTrack Ready Partner</a:t>
            </a:r>
            <a:endParaRPr lang="en-CA" sz="2800" b="1" spc="-50">
              <a:solidFill>
                <a:srgbClr val="F1A800"/>
              </a:solidFill>
              <a:latin typeface="graphik"/>
              <a:cs typeface="Calibri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7247894" y="784850"/>
            <a:ext cx="460747" cy="4607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226754" y="347734"/>
            <a:ext cx="1656639" cy="4371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-9563" y="6197829"/>
            <a:ext cx="12201563" cy="660400"/>
          </a:xfrm>
          <a:custGeom>
            <a:avLst/>
            <a:gdLst/>
            <a:ahLst/>
            <a:cxnLst/>
            <a:rect l="l" t="t" r="r" b="b"/>
            <a:pathLst>
              <a:path w="12189460" h="476250">
                <a:moveTo>
                  <a:pt x="0" y="476021"/>
                </a:moveTo>
                <a:lnTo>
                  <a:pt x="12188952" y="476021"/>
                </a:lnTo>
                <a:lnTo>
                  <a:pt x="12188952" y="0"/>
                </a:lnTo>
                <a:lnTo>
                  <a:pt x="0" y="0"/>
                </a:lnTo>
                <a:lnTo>
                  <a:pt x="0" y="476021"/>
                </a:lnTo>
                <a:close/>
              </a:path>
            </a:pathLst>
          </a:custGeom>
          <a:solidFill>
            <a:srgbClr val="4473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0044900" y="6305824"/>
            <a:ext cx="1780374" cy="14551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 anchor="t"/>
          <a:lstStyle/>
          <a:p>
            <a:pPr lvl="1"/>
            <a:endParaRPr lang="en-US">
              <a:latin typeface="Graphik"/>
              <a:cs typeface="Calibri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374751" y="6321890"/>
            <a:ext cx="2666669" cy="11338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345179" y="6262103"/>
            <a:ext cx="1090866" cy="23295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86">
            <a:extLst>
              <a:ext uri="{FF2B5EF4-FFF2-40B4-BE49-F238E27FC236}">
                <a16:creationId xmlns:a16="http://schemas.microsoft.com/office/drawing/2014/main" id="{574F7E3D-D271-4004-B49D-563B1950FA86}"/>
              </a:ext>
            </a:extLst>
          </p:cNvPr>
          <p:cNvSpPr txBox="1"/>
          <p:nvPr/>
        </p:nvSpPr>
        <p:spPr>
          <a:xfrm>
            <a:off x="10013916" y="1346087"/>
            <a:ext cx="1478915" cy="689932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0" lvl="1" indent="0" algn="ctr">
              <a:spcBef>
                <a:spcPts val="1000"/>
              </a:spcBef>
              <a:buNone/>
            </a:pPr>
            <a:r>
              <a:rPr lang="en-US" sz="1100" b="1" spc="-5">
                <a:solidFill>
                  <a:srgbClr val="2D7DAE"/>
                </a:solidFill>
                <a:latin typeface="Graphik"/>
              </a:rPr>
              <a:t>Microsoft </a:t>
            </a:r>
            <a:br>
              <a:rPr lang="en-US" sz="1100" b="1" spc="-5">
                <a:solidFill>
                  <a:srgbClr val="2D7DAE"/>
                </a:solidFill>
                <a:latin typeface="Graphik"/>
              </a:rPr>
            </a:br>
            <a:r>
              <a:rPr lang="en-US" sz="1100" b="1" spc="-50">
                <a:solidFill>
                  <a:srgbClr val="F1A800"/>
                </a:solidFill>
                <a:latin typeface="graphik"/>
                <a:cs typeface="Calibri"/>
              </a:rPr>
              <a:t>Adoption and Change Management </a:t>
            </a:r>
            <a:br>
              <a:rPr lang="en-US" sz="1100" b="1" spc="-50">
                <a:solidFill>
                  <a:srgbClr val="F1A800"/>
                </a:solidFill>
                <a:latin typeface="graphik"/>
                <a:cs typeface="Calibri"/>
              </a:rPr>
            </a:br>
            <a:r>
              <a:rPr lang="en-US" sz="1100" b="1" spc="-5">
                <a:solidFill>
                  <a:srgbClr val="2D7DAE"/>
                </a:solidFill>
                <a:latin typeface="Graphik"/>
              </a:rPr>
              <a:t>Advanced</a:t>
            </a:r>
            <a:r>
              <a:rPr lang="en-US" sz="1100" b="1" spc="-50">
                <a:latin typeface="graphik"/>
                <a:cs typeface="Calibri"/>
              </a:rPr>
              <a:t> </a:t>
            </a:r>
            <a:r>
              <a:rPr lang="en-US" sz="1100" b="1" spc="-5">
                <a:solidFill>
                  <a:srgbClr val="2D7DAE"/>
                </a:solidFill>
                <a:latin typeface="Graphik"/>
              </a:rPr>
              <a:t>Competency</a:t>
            </a:r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>
          <a:blip r:embed="rId19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0471958" y="698772"/>
            <a:ext cx="555146" cy="555146"/>
          </a:xfrm>
          <a:prstGeom prst="rect">
            <a:avLst/>
          </a:prstGeom>
        </p:spPr>
      </p:pic>
      <p:pic>
        <p:nvPicPr>
          <p:cNvPr id="1026" name="Picture 2" descr="Microsoft Office 365 Logo, history, meaning, symbol, PNG">
            <a:extLst>
              <a:ext uri="{FF2B5EF4-FFF2-40B4-BE49-F238E27FC236}">
                <a16:creationId xmlns:a16="http://schemas.microsoft.com/office/drawing/2014/main" id="{E1BCE624-AFC0-4073-A7D5-7DE16FF2A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657" y="3962555"/>
            <a:ext cx="2819989" cy="158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2ACCDFCC-8520-4F2D-8A08-3F4CA76F65F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56095" y="5377145"/>
            <a:ext cx="3147857" cy="438182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FB4E1195-619E-442E-9B5B-088040228968}"/>
              </a:ext>
            </a:extLst>
          </p:cNvPr>
          <p:cNvSpPr txBox="1"/>
          <p:nvPr/>
        </p:nvSpPr>
        <p:spPr>
          <a:xfrm>
            <a:off x="479285" y="1327196"/>
            <a:ext cx="5006882" cy="2475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5080" indent="-956310" algn="ctr">
              <a:spcBef>
                <a:spcPts val="100"/>
              </a:spcBef>
            </a:pPr>
            <a:r>
              <a:rPr lang="en-US" sz="1400" b="1" dirty="0">
                <a:solidFill>
                  <a:srgbClr val="F1A800"/>
                </a:solidFill>
              </a:rPr>
              <a:t>30 years </a:t>
            </a:r>
            <a:r>
              <a:rPr lang="en-US" sz="1400" dirty="0">
                <a:solidFill>
                  <a:schemeClr val="bg1"/>
                </a:solidFill>
              </a:rPr>
              <a:t>of Microsoft Enterprise Technologies</a:t>
            </a:r>
          </a:p>
          <a:p>
            <a:pPr marR="5080" indent="-956310" algn="ctr">
              <a:spcBef>
                <a:spcPts val="100"/>
              </a:spcBef>
            </a:pPr>
            <a:r>
              <a:rPr lang="en-US" sz="1400" dirty="0">
                <a:solidFill>
                  <a:schemeClr val="bg1"/>
                </a:solidFill>
              </a:rPr>
              <a:t>integration and migration experience</a:t>
            </a:r>
          </a:p>
          <a:p>
            <a:pPr algn="ctr"/>
            <a:endParaRPr lang="en-US" sz="1400" dirty="0">
              <a:solidFill>
                <a:schemeClr val="bg1"/>
              </a:solidFill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Leading industry best practices to minimize business and operational disruptions</a:t>
            </a:r>
          </a:p>
          <a:p>
            <a:pPr algn="ctr"/>
            <a:endParaRPr lang="en-US" sz="1400" dirty="0">
              <a:solidFill>
                <a:schemeClr val="bg1"/>
              </a:solidFill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The most senior, tenured Microsoft Technology + Business Impact Consultants in Canada</a:t>
            </a:r>
          </a:p>
          <a:p>
            <a:pPr algn="ctr"/>
            <a:endParaRPr lang="en-US" sz="1400" dirty="0">
              <a:solidFill>
                <a:schemeClr val="bg1"/>
              </a:solidFill>
            </a:endParaRP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Strong on-premises, hybrid and cloud experience</a:t>
            </a:r>
          </a:p>
          <a:p>
            <a:endParaRPr lang="en-CA" sz="14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6F4EB7-5E92-BB21-8C01-0D1750055621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529" y="3676723"/>
            <a:ext cx="2026190" cy="106457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AB14203-43FE-11EC-6FFE-47C68A4BDE10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983" y="3672063"/>
            <a:ext cx="2026190" cy="1861065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C5C35DB7-DD7E-0E1E-07DD-BDB99AA5BCF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215017" y="4793040"/>
            <a:ext cx="748434" cy="748434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AE4CC090-96CD-C493-5CA9-48910ED87F6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740949" y="4794880"/>
            <a:ext cx="475770" cy="746594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3F3835E9-FF93-8E7D-121E-8FE23BF6ED7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977983" y="4803436"/>
            <a:ext cx="748434" cy="74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13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A5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8736C1-E0B4-C1CE-7C4E-F0380ABBA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9784DC7-37F5-3D5B-AD8E-D48655287744}"/>
              </a:ext>
            </a:extLst>
          </p:cNvPr>
          <p:cNvSpPr/>
          <p:nvPr/>
        </p:nvSpPr>
        <p:spPr>
          <a:xfrm>
            <a:off x="0" y="938200"/>
            <a:ext cx="12192000" cy="5266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7F51034-CAA9-9C27-9B95-0B30425C49B4}"/>
              </a:ext>
            </a:extLst>
          </p:cNvPr>
          <p:cNvSpPr/>
          <p:nvPr/>
        </p:nvSpPr>
        <p:spPr>
          <a:xfrm>
            <a:off x="8909062" y="4903404"/>
            <a:ext cx="2518860" cy="40011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2700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-5" normalizeH="0" baseline="0" noProof="0">
              <a:ln>
                <a:noFill/>
              </a:ln>
              <a:solidFill>
                <a:srgbClr val="F1A800"/>
              </a:solidFill>
              <a:effectLst/>
              <a:uLnTx/>
              <a:uFillTx/>
              <a:latin typeface="Stag-Semibold"/>
              <a:ea typeface="+mn-ea"/>
              <a:cs typeface="+mn-cs"/>
            </a:endParaRP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C1FCB11E-AC77-3935-F701-0CBFA2FEB037}"/>
              </a:ext>
            </a:extLst>
          </p:cNvPr>
          <p:cNvSpPr txBox="1">
            <a:spLocks/>
          </p:cNvSpPr>
          <p:nvPr/>
        </p:nvSpPr>
        <p:spPr>
          <a:xfrm>
            <a:off x="427337" y="238637"/>
            <a:ext cx="11108496" cy="44371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marR="0" lvl="0" indent="0" algn="l" defTabSz="91440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  <a:tabLst/>
              <a:defRPr/>
            </a:pPr>
            <a:r>
              <a:rPr lang="en-US" sz="2800" b="1" spc="-25" dirty="0">
                <a:solidFill>
                  <a:prstClr val="white"/>
                </a:solidFill>
                <a:latin typeface="Graphik-Semibold"/>
              </a:rPr>
              <a:t>Introduction</a:t>
            </a:r>
          </a:p>
        </p:txBody>
      </p:sp>
      <p:sp>
        <p:nvSpPr>
          <p:cNvPr id="38" name="object 93">
            <a:extLst>
              <a:ext uri="{FF2B5EF4-FFF2-40B4-BE49-F238E27FC236}">
                <a16:creationId xmlns:a16="http://schemas.microsoft.com/office/drawing/2014/main" id="{F58C75B6-1D8E-10F1-B29D-CAF60D8C1431}"/>
              </a:ext>
            </a:extLst>
          </p:cNvPr>
          <p:cNvSpPr/>
          <p:nvPr/>
        </p:nvSpPr>
        <p:spPr>
          <a:xfrm>
            <a:off x="0" y="6190605"/>
            <a:ext cx="12192001" cy="660400"/>
          </a:xfrm>
          <a:custGeom>
            <a:avLst/>
            <a:gdLst/>
            <a:ahLst/>
            <a:cxnLst/>
            <a:rect l="l" t="t" r="r" b="b"/>
            <a:pathLst>
              <a:path w="12189460" h="476250">
                <a:moveTo>
                  <a:pt x="0" y="476021"/>
                </a:moveTo>
                <a:lnTo>
                  <a:pt x="12188952" y="476021"/>
                </a:lnTo>
                <a:lnTo>
                  <a:pt x="12188952" y="0"/>
                </a:lnTo>
                <a:lnTo>
                  <a:pt x="0" y="0"/>
                </a:lnTo>
                <a:lnTo>
                  <a:pt x="0" y="476021"/>
                </a:lnTo>
                <a:close/>
              </a:path>
            </a:pathLst>
          </a:custGeom>
          <a:solidFill>
            <a:srgbClr val="44738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bject 94">
            <a:extLst>
              <a:ext uri="{FF2B5EF4-FFF2-40B4-BE49-F238E27FC236}">
                <a16:creationId xmlns:a16="http://schemas.microsoft.com/office/drawing/2014/main" id="{9FC0D12A-26B4-DD93-748E-3A5A445CED62}"/>
              </a:ext>
            </a:extLst>
          </p:cNvPr>
          <p:cNvSpPr/>
          <p:nvPr/>
        </p:nvSpPr>
        <p:spPr>
          <a:xfrm>
            <a:off x="10044900" y="6305824"/>
            <a:ext cx="1780374" cy="1455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 anchor="t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/>
              <a:ea typeface="+mn-ea"/>
              <a:cs typeface="Calibri"/>
            </a:endParaRPr>
          </a:p>
        </p:txBody>
      </p:sp>
      <p:sp>
        <p:nvSpPr>
          <p:cNvPr id="40" name="object 95">
            <a:extLst>
              <a:ext uri="{FF2B5EF4-FFF2-40B4-BE49-F238E27FC236}">
                <a16:creationId xmlns:a16="http://schemas.microsoft.com/office/drawing/2014/main" id="{ACEA37D6-AC73-AF0B-97F3-1DEFB2DF4B2D}"/>
              </a:ext>
            </a:extLst>
          </p:cNvPr>
          <p:cNvSpPr/>
          <p:nvPr/>
        </p:nvSpPr>
        <p:spPr>
          <a:xfrm>
            <a:off x="374751" y="6321890"/>
            <a:ext cx="2666669" cy="1133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object 96">
            <a:extLst>
              <a:ext uri="{FF2B5EF4-FFF2-40B4-BE49-F238E27FC236}">
                <a16:creationId xmlns:a16="http://schemas.microsoft.com/office/drawing/2014/main" id="{7FC2E9EE-9C71-B9CF-2374-788BCE77C519}"/>
              </a:ext>
            </a:extLst>
          </p:cNvPr>
          <p:cNvSpPr/>
          <p:nvPr/>
        </p:nvSpPr>
        <p:spPr>
          <a:xfrm>
            <a:off x="3345179" y="6262103"/>
            <a:ext cx="1090866" cy="2329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ED102D8-41F5-09AC-E8E1-9A895CC36E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99" y="2004891"/>
            <a:ext cx="4734721" cy="2647049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5619620-039B-70B6-818C-F5D3614001A0}"/>
              </a:ext>
            </a:extLst>
          </p:cNvPr>
          <p:cNvSpPr txBox="1">
            <a:spLocks/>
          </p:cNvSpPr>
          <p:nvPr/>
        </p:nvSpPr>
        <p:spPr>
          <a:xfrm>
            <a:off x="1167384" y="2274830"/>
            <a:ext cx="3144552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bg1"/>
                </a:solidFill>
                <a:latin typeface="Consolas" panose="020B0609020204030204" pitchFamily="49" charset="0"/>
                <a:cs typeface="Calibri"/>
              </a:rPr>
              <a:t>C:\&gt;Whoami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alibri"/>
            </a:endParaRPr>
          </a:p>
        </p:txBody>
      </p:sp>
      <p:pic>
        <p:nvPicPr>
          <p:cNvPr id="6" name="Picture 5" descr="A person smiling in front of a bush&#10;&#10;Description automatically generated with medium confidence">
            <a:extLst>
              <a:ext uri="{FF2B5EF4-FFF2-40B4-BE49-F238E27FC236}">
                <a16:creationId xmlns:a16="http://schemas.microsoft.com/office/drawing/2014/main" id="{A3EF0ED1-BD2D-8026-4910-2D4E8EC01D3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1" t="-1548" r="16149" b="1238"/>
          <a:stretch/>
        </p:blipFill>
        <p:spPr>
          <a:xfrm>
            <a:off x="7124666" y="1729590"/>
            <a:ext cx="3151128" cy="3197650"/>
          </a:xfrm>
          <a:prstGeom prst="ellipse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CDA243-EDED-FADC-B3E7-0466BB444897}"/>
              </a:ext>
            </a:extLst>
          </p:cNvPr>
          <p:cNvSpPr txBox="1"/>
          <p:nvPr/>
        </p:nvSpPr>
        <p:spPr>
          <a:xfrm>
            <a:off x="1025999" y="2728250"/>
            <a:ext cx="46169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Matthew Armitage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Microsoft Cloud Solutions Architect</a:t>
            </a:r>
          </a:p>
          <a:p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Steeves and Associates</a:t>
            </a:r>
          </a:p>
          <a:p>
            <a:r>
              <a:rPr lang="en-US" dirty="0">
                <a:latin typeface="Consolas" panose="020B0609020204030204" pitchFamily="49" charset="0"/>
                <a:hlinkClick r:id="rId8"/>
              </a:rPr>
              <a:t>Matthew.Armitage@steeves.net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endParaRPr lang="en-CA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22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A5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8736C1-E0B4-C1CE-7C4E-F0380ABBA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9784DC7-37F5-3D5B-AD8E-D48655287744}"/>
              </a:ext>
            </a:extLst>
          </p:cNvPr>
          <p:cNvSpPr/>
          <p:nvPr/>
        </p:nvSpPr>
        <p:spPr>
          <a:xfrm>
            <a:off x="0" y="938200"/>
            <a:ext cx="12192000" cy="5266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C1FCB11E-AC77-3935-F701-0CBFA2FEB037}"/>
              </a:ext>
            </a:extLst>
          </p:cNvPr>
          <p:cNvSpPr txBox="1">
            <a:spLocks/>
          </p:cNvSpPr>
          <p:nvPr/>
        </p:nvSpPr>
        <p:spPr>
          <a:xfrm>
            <a:off x="427337" y="238637"/>
            <a:ext cx="11108496" cy="44371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vl="0">
              <a:spcBef>
                <a:spcPts val="100"/>
              </a:spcBef>
              <a:defRPr/>
            </a:pPr>
            <a:r>
              <a:rPr lang="en-US" sz="2800" b="1" spc="-25" dirty="0">
                <a:solidFill>
                  <a:prstClr val="white"/>
                </a:solidFill>
                <a:latin typeface="Graphik-Semibold"/>
              </a:rPr>
              <a:t>What is Kiosk Mode?</a:t>
            </a:r>
          </a:p>
        </p:txBody>
      </p:sp>
      <p:sp>
        <p:nvSpPr>
          <p:cNvPr id="38" name="object 93">
            <a:extLst>
              <a:ext uri="{FF2B5EF4-FFF2-40B4-BE49-F238E27FC236}">
                <a16:creationId xmlns:a16="http://schemas.microsoft.com/office/drawing/2014/main" id="{F58C75B6-1D8E-10F1-B29D-CAF60D8C1431}"/>
              </a:ext>
            </a:extLst>
          </p:cNvPr>
          <p:cNvSpPr/>
          <p:nvPr/>
        </p:nvSpPr>
        <p:spPr>
          <a:xfrm>
            <a:off x="0" y="6190605"/>
            <a:ext cx="12192001" cy="660400"/>
          </a:xfrm>
          <a:custGeom>
            <a:avLst/>
            <a:gdLst/>
            <a:ahLst/>
            <a:cxnLst/>
            <a:rect l="l" t="t" r="r" b="b"/>
            <a:pathLst>
              <a:path w="12189460" h="476250">
                <a:moveTo>
                  <a:pt x="0" y="476021"/>
                </a:moveTo>
                <a:lnTo>
                  <a:pt x="12188952" y="476021"/>
                </a:lnTo>
                <a:lnTo>
                  <a:pt x="12188952" y="0"/>
                </a:lnTo>
                <a:lnTo>
                  <a:pt x="0" y="0"/>
                </a:lnTo>
                <a:lnTo>
                  <a:pt x="0" y="476021"/>
                </a:lnTo>
                <a:close/>
              </a:path>
            </a:pathLst>
          </a:custGeom>
          <a:solidFill>
            <a:srgbClr val="44738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bject 94">
            <a:extLst>
              <a:ext uri="{FF2B5EF4-FFF2-40B4-BE49-F238E27FC236}">
                <a16:creationId xmlns:a16="http://schemas.microsoft.com/office/drawing/2014/main" id="{9FC0D12A-26B4-DD93-748E-3A5A445CED62}"/>
              </a:ext>
            </a:extLst>
          </p:cNvPr>
          <p:cNvSpPr/>
          <p:nvPr/>
        </p:nvSpPr>
        <p:spPr>
          <a:xfrm>
            <a:off x="10044900" y="6305824"/>
            <a:ext cx="1780374" cy="1455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 anchor="t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/>
              <a:ea typeface="+mn-ea"/>
              <a:cs typeface="Calibri"/>
            </a:endParaRPr>
          </a:p>
        </p:txBody>
      </p:sp>
      <p:sp>
        <p:nvSpPr>
          <p:cNvPr id="40" name="object 95">
            <a:extLst>
              <a:ext uri="{FF2B5EF4-FFF2-40B4-BE49-F238E27FC236}">
                <a16:creationId xmlns:a16="http://schemas.microsoft.com/office/drawing/2014/main" id="{ACEA37D6-AC73-AF0B-97F3-1DEFB2DF4B2D}"/>
              </a:ext>
            </a:extLst>
          </p:cNvPr>
          <p:cNvSpPr/>
          <p:nvPr/>
        </p:nvSpPr>
        <p:spPr>
          <a:xfrm>
            <a:off x="374751" y="6321890"/>
            <a:ext cx="2666669" cy="1133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object 96">
            <a:extLst>
              <a:ext uri="{FF2B5EF4-FFF2-40B4-BE49-F238E27FC236}">
                <a16:creationId xmlns:a16="http://schemas.microsoft.com/office/drawing/2014/main" id="{7FC2E9EE-9C71-B9CF-2374-788BCE77C519}"/>
              </a:ext>
            </a:extLst>
          </p:cNvPr>
          <p:cNvSpPr/>
          <p:nvPr/>
        </p:nvSpPr>
        <p:spPr>
          <a:xfrm>
            <a:off x="3345179" y="6262103"/>
            <a:ext cx="1090866" cy="2329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0834487-124E-3F0F-014F-5737328E68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9138727"/>
              </p:ext>
            </p:extLst>
          </p:nvPr>
        </p:nvGraphicFramePr>
        <p:xfrm>
          <a:off x="502418" y="1356527"/>
          <a:ext cx="11033415" cy="4578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082973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A5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8736C1-E0B4-C1CE-7C4E-F0380ABBA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9784DC7-37F5-3D5B-AD8E-D48655287744}"/>
              </a:ext>
            </a:extLst>
          </p:cNvPr>
          <p:cNvSpPr/>
          <p:nvPr/>
        </p:nvSpPr>
        <p:spPr>
          <a:xfrm>
            <a:off x="0" y="938200"/>
            <a:ext cx="12192000" cy="5266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C1FCB11E-AC77-3935-F701-0CBFA2FEB037}"/>
              </a:ext>
            </a:extLst>
          </p:cNvPr>
          <p:cNvSpPr txBox="1">
            <a:spLocks/>
          </p:cNvSpPr>
          <p:nvPr/>
        </p:nvSpPr>
        <p:spPr>
          <a:xfrm>
            <a:off x="541752" y="209796"/>
            <a:ext cx="11108496" cy="44371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vl="0">
              <a:spcBef>
                <a:spcPts val="100"/>
              </a:spcBef>
              <a:defRPr/>
            </a:pPr>
            <a:r>
              <a:rPr lang="en-US" sz="2800" b="1" spc="-25" dirty="0">
                <a:solidFill>
                  <a:prstClr val="white"/>
                </a:solidFill>
                <a:latin typeface="Graphik-Semibold"/>
              </a:rPr>
              <a:t>Multi-App Kiosk Mode</a:t>
            </a:r>
          </a:p>
        </p:txBody>
      </p:sp>
      <p:sp>
        <p:nvSpPr>
          <p:cNvPr id="38" name="object 93">
            <a:extLst>
              <a:ext uri="{FF2B5EF4-FFF2-40B4-BE49-F238E27FC236}">
                <a16:creationId xmlns:a16="http://schemas.microsoft.com/office/drawing/2014/main" id="{F58C75B6-1D8E-10F1-B29D-CAF60D8C1431}"/>
              </a:ext>
            </a:extLst>
          </p:cNvPr>
          <p:cNvSpPr/>
          <p:nvPr/>
        </p:nvSpPr>
        <p:spPr>
          <a:xfrm>
            <a:off x="0" y="6190605"/>
            <a:ext cx="12192001" cy="660400"/>
          </a:xfrm>
          <a:custGeom>
            <a:avLst/>
            <a:gdLst/>
            <a:ahLst/>
            <a:cxnLst/>
            <a:rect l="l" t="t" r="r" b="b"/>
            <a:pathLst>
              <a:path w="12189460" h="476250">
                <a:moveTo>
                  <a:pt x="0" y="476021"/>
                </a:moveTo>
                <a:lnTo>
                  <a:pt x="12188952" y="476021"/>
                </a:lnTo>
                <a:lnTo>
                  <a:pt x="12188952" y="0"/>
                </a:lnTo>
                <a:lnTo>
                  <a:pt x="0" y="0"/>
                </a:lnTo>
                <a:lnTo>
                  <a:pt x="0" y="476021"/>
                </a:lnTo>
                <a:close/>
              </a:path>
            </a:pathLst>
          </a:custGeom>
          <a:solidFill>
            <a:srgbClr val="44738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bject 94">
            <a:extLst>
              <a:ext uri="{FF2B5EF4-FFF2-40B4-BE49-F238E27FC236}">
                <a16:creationId xmlns:a16="http://schemas.microsoft.com/office/drawing/2014/main" id="{9FC0D12A-26B4-DD93-748E-3A5A445CED62}"/>
              </a:ext>
            </a:extLst>
          </p:cNvPr>
          <p:cNvSpPr/>
          <p:nvPr/>
        </p:nvSpPr>
        <p:spPr>
          <a:xfrm>
            <a:off x="10044900" y="6305824"/>
            <a:ext cx="1780374" cy="1455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 anchor="t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/>
              <a:ea typeface="+mn-ea"/>
              <a:cs typeface="Calibri"/>
            </a:endParaRPr>
          </a:p>
        </p:txBody>
      </p:sp>
      <p:sp>
        <p:nvSpPr>
          <p:cNvPr id="40" name="object 95">
            <a:extLst>
              <a:ext uri="{FF2B5EF4-FFF2-40B4-BE49-F238E27FC236}">
                <a16:creationId xmlns:a16="http://schemas.microsoft.com/office/drawing/2014/main" id="{ACEA37D6-AC73-AF0B-97F3-1DEFB2DF4B2D}"/>
              </a:ext>
            </a:extLst>
          </p:cNvPr>
          <p:cNvSpPr/>
          <p:nvPr/>
        </p:nvSpPr>
        <p:spPr>
          <a:xfrm>
            <a:off x="374751" y="6321890"/>
            <a:ext cx="2666669" cy="1133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object 96">
            <a:extLst>
              <a:ext uri="{FF2B5EF4-FFF2-40B4-BE49-F238E27FC236}">
                <a16:creationId xmlns:a16="http://schemas.microsoft.com/office/drawing/2014/main" id="{7FC2E9EE-9C71-B9CF-2374-788BCE77C519}"/>
              </a:ext>
            </a:extLst>
          </p:cNvPr>
          <p:cNvSpPr/>
          <p:nvPr/>
        </p:nvSpPr>
        <p:spPr>
          <a:xfrm>
            <a:off x="3345179" y="6262103"/>
            <a:ext cx="1090866" cy="2329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1DA07E-4449-CA6E-4FF2-D17E045B52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8572" y="2003909"/>
            <a:ext cx="9354856" cy="20291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AFC88B-93EB-A1E2-1583-B1ADD13F0BDC}"/>
              </a:ext>
            </a:extLst>
          </p:cNvPr>
          <p:cNvSpPr txBox="1"/>
          <p:nvPr/>
        </p:nvSpPr>
        <p:spPr>
          <a:xfrm>
            <a:off x="7478851" y="5840883"/>
            <a:ext cx="47131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From: &lt;</a:t>
            </a:r>
            <a:r>
              <a:rPr lang="en-US" sz="1100" dirty="0">
                <a:hlinkClick r:id="rId7"/>
              </a:rPr>
              <a:t>Kiosk mode issues troubleshooting - Windows Client | Microsoft Learn</a:t>
            </a:r>
            <a:r>
              <a:rPr lang="en-US" sz="1100" dirty="0"/>
              <a:t>&gt;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615329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A5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8736C1-E0B4-C1CE-7C4E-F0380ABBA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9784DC7-37F5-3D5B-AD8E-D48655287744}"/>
              </a:ext>
            </a:extLst>
          </p:cNvPr>
          <p:cNvSpPr/>
          <p:nvPr/>
        </p:nvSpPr>
        <p:spPr>
          <a:xfrm>
            <a:off x="0" y="938200"/>
            <a:ext cx="12192000" cy="5266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C1FCB11E-AC77-3935-F701-0CBFA2FEB037}"/>
              </a:ext>
            </a:extLst>
          </p:cNvPr>
          <p:cNvSpPr txBox="1">
            <a:spLocks/>
          </p:cNvSpPr>
          <p:nvPr/>
        </p:nvSpPr>
        <p:spPr>
          <a:xfrm>
            <a:off x="427337" y="238637"/>
            <a:ext cx="11108496" cy="44371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vl="0">
              <a:spcBef>
                <a:spcPts val="100"/>
              </a:spcBef>
              <a:defRPr/>
            </a:pPr>
            <a:r>
              <a:rPr lang="en-US" sz="2800" b="1" spc="-25" dirty="0">
                <a:solidFill>
                  <a:prstClr val="white"/>
                </a:solidFill>
                <a:latin typeface="Graphik-Semibold"/>
              </a:rPr>
              <a:t>How do we make this work?</a:t>
            </a:r>
          </a:p>
        </p:txBody>
      </p:sp>
      <p:sp>
        <p:nvSpPr>
          <p:cNvPr id="38" name="object 93">
            <a:extLst>
              <a:ext uri="{FF2B5EF4-FFF2-40B4-BE49-F238E27FC236}">
                <a16:creationId xmlns:a16="http://schemas.microsoft.com/office/drawing/2014/main" id="{F58C75B6-1D8E-10F1-B29D-CAF60D8C1431}"/>
              </a:ext>
            </a:extLst>
          </p:cNvPr>
          <p:cNvSpPr/>
          <p:nvPr/>
        </p:nvSpPr>
        <p:spPr>
          <a:xfrm>
            <a:off x="0" y="6190605"/>
            <a:ext cx="12192001" cy="660400"/>
          </a:xfrm>
          <a:custGeom>
            <a:avLst/>
            <a:gdLst/>
            <a:ahLst/>
            <a:cxnLst/>
            <a:rect l="l" t="t" r="r" b="b"/>
            <a:pathLst>
              <a:path w="12189460" h="476250">
                <a:moveTo>
                  <a:pt x="0" y="476021"/>
                </a:moveTo>
                <a:lnTo>
                  <a:pt x="12188952" y="476021"/>
                </a:lnTo>
                <a:lnTo>
                  <a:pt x="12188952" y="0"/>
                </a:lnTo>
                <a:lnTo>
                  <a:pt x="0" y="0"/>
                </a:lnTo>
                <a:lnTo>
                  <a:pt x="0" y="476021"/>
                </a:lnTo>
                <a:close/>
              </a:path>
            </a:pathLst>
          </a:custGeom>
          <a:solidFill>
            <a:srgbClr val="44738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bject 94">
            <a:extLst>
              <a:ext uri="{FF2B5EF4-FFF2-40B4-BE49-F238E27FC236}">
                <a16:creationId xmlns:a16="http://schemas.microsoft.com/office/drawing/2014/main" id="{9FC0D12A-26B4-DD93-748E-3A5A445CED62}"/>
              </a:ext>
            </a:extLst>
          </p:cNvPr>
          <p:cNvSpPr/>
          <p:nvPr/>
        </p:nvSpPr>
        <p:spPr>
          <a:xfrm>
            <a:off x="10044900" y="6305824"/>
            <a:ext cx="1780374" cy="1455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 anchor="t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/>
              <a:ea typeface="+mn-ea"/>
              <a:cs typeface="Calibri"/>
            </a:endParaRPr>
          </a:p>
        </p:txBody>
      </p:sp>
      <p:sp>
        <p:nvSpPr>
          <p:cNvPr id="40" name="object 95">
            <a:extLst>
              <a:ext uri="{FF2B5EF4-FFF2-40B4-BE49-F238E27FC236}">
                <a16:creationId xmlns:a16="http://schemas.microsoft.com/office/drawing/2014/main" id="{ACEA37D6-AC73-AF0B-97F3-1DEFB2DF4B2D}"/>
              </a:ext>
            </a:extLst>
          </p:cNvPr>
          <p:cNvSpPr/>
          <p:nvPr/>
        </p:nvSpPr>
        <p:spPr>
          <a:xfrm>
            <a:off x="374751" y="6321890"/>
            <a:ext cx="2666669" cy="1133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object 96">
            <a:extLst>
              <a:ext uri="{FF2B5EF4-FFF2-40B4-BE49-F238E27FC236}">
                <a16:creationId xmlns:a16="http://schemas.microsoft.com/office/drawing/2014/main" id="{7FC2E9EE-9C71-B9CF-2374-788BCE77C519}"/>
              </a:ext>
            </a:extLst>
          </p:cNvPr>
          <p:cNvSpPr/>
          <p:nvPr/>
        </p:nvSpPr>
        <p:spPr>
          <a:xfrm>
            <a:off x="3345179" y="6262103"/>
            <a:ext cx="1090866" cy="2329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38F356-FA7A-BF03-A701-1EC1B9602D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9179" y="1000827"/>
            <a:ext cx="4503230" cy="493392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94195B2-D812-5042-AA62-B37083E0F2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3470" y="1201616"/>
            <a:ext cx="2001611" cy="200161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B80AB8B-EDE2-00FB-EAED-45805BA7AB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28047" y="1764747"/>
            <a:ext cx="1489145" cy="1489145"/>
          </a:xfrm>
          <a:prstGeom prst="rect">
            <a:avLst/>
          </a:prstGeom>
        </p:spPr>
      </p:pic>
      <p:pic>
        <p:nvPicPr>
          <p:cNvPr id="11" name="Graphic 10" descr="No sign with solid fill">
            <a:extLst>
              <a:ext uri="{FF2B5EF4-FFF2-40B4-BE49-F238E27FC236}">
                <a16:creationId xmlns:a16="http://schemas.microsoft.com/office/drawing/2014/main" id="{E9DA5EA0-B3D5-4B72-95B2-BB4F4EB0A5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28905" y="1261905"/>
            <a:ext cx="3888713" cy="388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76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A5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8736C1-E0B4-C1CE-7C4E-F0380ABBA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9784DC7-37F5-3D5B-AD8E-D48655287744}"/>
              </a:ext>
            </a:extLst>
          </p:cNvPr>
          <p:cNvSpPr/>
          <p:nvPr/>
        </p:nvSpPr>
        <p:spPr>
          <a:xfrm>
            <a:off x="0" y="938200"/>
            <a:ext cx="12192000" cy="5266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C1FCB11E-AC77-3935-F701-0CBFA2FEB037}"/>
              </a:ext>
            </a:extLst>
          </p:cNvPr>
          <p:cNvSpPr txBox="1">
            <a:spLocks/>
          </p:cNvSpPr>
          <p:nvPr/>
        </p:nvSpPr>
        <p:spPr>
          <a:xfrm>
            <a:off x="427337" y="238637"/>
            <a:ext cx="11108496" cy="44371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vl="0">
              <a:spcBef>
                <a:spcPts val="100"/>
              </a:spcBef>
              <a:defRPr/>
            </a:pPr>
            <a:r>
              <a:rPr lang="en-US" sz="2800" b="1" spc="-25" dirty="0">
                <a:solidFill>
                  <a:prstClr val="white"/>
                </a:solidFill>
                <a:latin typeface="Graphik-Semibold"/>
              </a:rPr>
              <a:t>How do we make this work?</a:t>
            </a:r>
          </a:p>
        </p:txBody>
      </p:sp>
      <p:sp>
        <p:nvSpPr>
          <p:cNvPr id="38" name="object 93">
            <a:extLst>
              <a:ext uri="{FF2B5EF4-FFF2-40B4-BE49-F238E27FC236}">
                <a16:creationId xmlns:a16="http://schemas.microsoft.com/office/drawing/2014/main" id="{F58C75B6-1D8E-10F1-B29D-CAF60D8C1431}"/>
              </a:ext>
            </a:extLst>
          </p:cNvPr>
          <p:cNvSpPr/>
          <p:nvPr/>
        </p:nvSpPr>
        <p:spPr>
          <a:xfrm>
            <a:off x="0" y="6190605"/>
            <a:ext cx="12192001" cy="660400"/>
          </a:xfrm>
          <a:custGeom>
            <a:avLst/>
            <a:gdLst/>
            <a:ahLst/>
            <a:cxnLst/>
            <a:rect l="l" t="t" r="r" b="b"/>
            <a:pathLst>
              <a:path w="12189460" h="476250">
                <a:moveTo>
                  <a:pt x="0" y="476021"/>
                </a:moveTo>
                <a:lnTo>
                  <a:pt x="12188952" y="476021"/>
                </a:lnTo>
                <a:lnTo>
                  <a:pt x="12188952" y="0"/>
                </a:lnTo>
                <a:lnTo>
                  <a:pt x="0" y="0"/>
                </a:lnTo>
                <a:lnTo>
                  <a:pt x="0" y="476021"/>
                </a:lnTo>
                <a:close/>
              </a:path>
            </a:pathLst>
          </a:custGeom>
          <a:solidFill>
            <a:srgbClr val="44738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bject 94">
            <a:extLst>
              <a:ext uri="{FF2B5EF4-FFF2-40B4-BE49-F238E27FC236}">
                <a16:creationId xmlns:a16="http://schemas.microsoft.com/office/drawing/2014/main" id="{9FC0D12A-26B4-DD93-748E-3A5A445CED62}"/>
              </a:ext>
            </a:extLst>
          </p:cNvPr>
          <p:cNvSpPr/>
          <p:nvPr/>
        </p:nvSpPr>
        <p:spPr>
          <a:xfrm>
            <a:off x="10044900" y="6305824"/>
            <a:ext cx="1780374" cy="1455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 anchor="t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/>
              <a:ea typeface="+mn-ea"/>
              <a:cs typeface="Calibri"/>
            </a:endParaRPr>
          </a:p>
        </p:txBody>
      </p:sp>
      <p:sp>
        <p:nvSpPr>
          <p:cNvPr id="40" name="object 95">
            <a:extLst>
              <a:ext uri="{FF2B5EF4-FFF2-40B4-BE49-F238E27FC236}">
                <a16:creationId xmlns:a16="http://schemas.microsoft.com/office/drawing/2014/main" id="{ACEA37D6-AC73-AF0B-97F3-1DEFB2DF4B2D}"/>
              </a:ext>
            </a:extLst>
          </p:cNvPr>
          <p:cNvSpPr/>
          <p:nvPr/>
        </p:nvSpPr>
        <p:spPr>
          <a:xfrm>
            <a:off x="374751" y="6321890"/>
            <a:ext cx="2666669" cy="1133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object 96">
            <a:extLst>
              <a:ext uri="{FF2B5EF4-FFF2-40B4-BE49-F238E27FC236}">
                <a16:creationId xmlns:a16="http://schemas.microsoft.com/office/drawing/2014/main" id="{7FC2E9EE-9C71-B9CF-2374-788BCE77C519}"/>
              </a:ext>
            </a:extLst>
          </p:cNvPr>
          <p:cNvSpPr/>
          <p:nvPr/>
        </p:nvSpPr>
        <p:spPr>
          <a:xfrm>
            <a:off x="3345179" y="6262103"/>
            <a:ext cx="1090866" cy="2329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94195B2-D812-5042-AA62-B37083E0F2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3470" y="1201616"/>
            <a:ext cx="2001611" cy="200161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B80AB8B-EDE2-00FB-EAED-45805BA7AB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28047" y="1764747"/>
            <a:ext cx="1489145" cy="14891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ED9415-C515-2E87-BC90-679719E226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76505" y="1609014"/>
            <a:ext cx="8259328" cy="3439005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60222C65-6B8A-B7D9-BB9E-A88A6BA0B9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63614" y="3625112"/>
            <a:ext cx="2294688" cy="229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485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A5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8736C1-E0B4-C1CE-7C4E-F0380ABBA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9784DC7-37F5-3D5B-AD8E-D48655287744}"/>
              </a:ext>
            </a:extLst>
          </p:cNvPr>
          <p:cNvSpPr/>
          <p:nvPr/>
        </p:nvSpPr>
        <p:spPr>
          <a:xfrm>
            <a:off x="0" y="995810"/>
            <a:ext cx="12192000" cy="52662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bject 2">
            <a:extLst>
              <a:ext uri="{FF2B5EF4-FFF2-40B4-BE49-F238E27FC236}">
                <a16:creationId xmlns:a16="http://schemas.microsoft.com/office/drawing/2014/main" id="{C1FCB11E-AC77-3935-F701-0CBFA2FEB037}"/>
              </a:ext>
            </a:extLst>
          </p:cNvPr>
          <p:cNvSpPr txBox="1">
            <a:spLocks/>
          </p:cNvSpPr>
          <p:nvPr/>
        </p:nvSpPr>
        <p:spPr>
          <a:xfrm>
            <a:off x="427337" y="238637"/>
            <a:ext cx="11108496" cy="443711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marL="12700" lvl="0">
              <a:spcBef>
                <a:spcPts val="100"/>
              </a:spcBef>
              <a:defRPr/>
            </a:pPr>
            <a:r>
              <a:rPr lang="en-US" sz="2800" b="1" spc="-25" dirty="0">
                <a:solidFill>
                  <a:prstClr val="white"/>
                </a:solidFill>
                <a:latin typeface="Graphik-Semibold"/>
              </a:rPr>
              <a:t>What do we need to do to deploy this?</a:t>
            </a:r>
          </a:p>
        </p:txBody>
      </p:sp>
      <p:sp>
        <p:nvSpPr>
          <p:cNvPr id="38" name="object 93">
            <a:extLst>
              <a:ext uri="{FF2B5EF4-FFF2-40B4-BE49-F238E27FC236}">
                <a16:creationId xmlns:a16="http://schemas.microsoft.com/office/drawing/2014/main" id="{F58C75B6-1D8E-10F1-B29D-CAF60D8C1431}"/>
              </a:ext>
            </a:extLst>
          </p:cNvPr>
          <p:cNvSpPr/>
          <p:nvPr/>
        </p:nvSpPr>
        <p:spPr>
          <a:xfrm>
            <a:off x="0" y="6190605"/>
            <a:ext cx="12192001" cy="660400"/>
          </a:xfrm>
          <a:custGeom>
            <a:avLst/>
            <a:gdLst/>
            <a:ahLst/>
            <a:cxnLst/>
            <a:rect l="l" t="t" r="r" b="b"/>
            <a:pathLst>
              <a:path w="12189460" h="476250">
                <a:moveTo>
                  <a:pt x="0" y="476021"/>
                </a:moveTo>
                <a:lnTo>
                  <a:pt x="12188952" y="476021"/>
                </a:lnTo>
                <a:lnTo>
                  <a:pt x="12188952" y="0"/>
                </a:lnTo>
                <a:lnTo>
                  <a:pt x="0" y="0"/>
                </a:lnTo>
                <a:lnTo>
                  <a:pt x="0" y="476021"/>
                </a:lnTo>
                <a:close/>
              </a:path>
            </a:pathLst>
          </a:custGeom>
          <a:solidFill>
            <a:srgbClr val="44738A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bject 94">
            <a:extLst>
              <a:ext uri="{FF2B5EF4-FFF2-40B4-BE49-F238E27FC236}">
                <a16:creationId xmlns:a16="http://schemas.microsoft.com/office/drawing/2014/main" id="{9FC0D12A-26B4-DD93-748E-3A5A445CED62}"/>
              </a:ext>
            </a:extLst>
          </p:cNvPr>
          <p:cNvSpPr/>
          <p:nvPr/>
        </p:nvSpPr>
        <p:spPr>
          <a:xfrm>
            <a:off x="10044900" y="6305824"/>
            <a:ext cx="1780374" cy="1455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 anchor="t"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"/>
              <a:ea typeface="+mn-ea"/>
              <a:cs typeface="Calibri"/>
            </a:endParaRPr>
          </a:p>
        </p:txBody>
      </p:sp>
      <p:sp>
        <p:nvSpPr>
          <p:cNvPr id="40" name="object 95">
            <a:extLst>
              <a:ext uri="{FF2B5EF4-FFF2-40B4-BE49-F238E27FC236}">
                <a16:creationId xmlns:a16="http://schemas.microsoft.com/office/drawing/2014/main" id="{ACEA37D6-AC73-AF0B-97F3-1DEFB2DF4B2D}"/>
              </a:ext>
            </a:extLst>
          </p:cNvPr>
          <p:cNvSpPr/>
          <p:nvPr/>
        </p:nvSpPr>
        <p:spPr>
          <a:xfrm>
            <a:off x="374751" y="6321890"/>
            <a:ext cx="2666669" cy="1133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object 96">
            <a:extLst>
              <a:ext uri="{FF2B5EF4-FFF2-40B4-BE49-F238E27FC236}">
                <a16:creationId xmlns:a16="http://schemas.microsoft.com/office/drawing/2014/main" id="{7FC2E9EE-9C71-B9CF-2374-788BCE77C519}"/>
              </a:ext>
            </a:extLst>
          </p:cNvPr>
          <p:cNvSpPr/>
          <p:nvPr/>
        </p:nvSpPr>
        <p:spPr>
          <a:xfrm>
            <a:off x="3345179" y="6262103"/>
            <a:ext cx="1090866" cy="2329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6B12B8-1930-BD7B-F595-1E594A17E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5183" y="1046751"/>
            <a:ext cx="9718197" cy="509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081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2B52278BC8FF45A51EEC20FC4AAA8C" ma:contentTypeVersion="11" ma:contentTypeDescription="Create a new document." ma:contentTypeScope="" ma:versionID="98de77037ee1704b8723e107a22404a0">
  <xsd:schema xmlns:xsd="http://www.w3.org/2001/XMLSchema" xmlns:xs="http://www.w3.org/2001/XMLSchema" xmlns:p="http://schemas.microsoft.com/office/2006/metadata/properties" xmlns:ns2="561a24c7-09a4-4a2d-bdd0-29f158ccf08f" xmlns:ns3="73ef14d4-d89b-4919-9754-dc99716409f3" targetNamespace="http://schemas.microsoft.com/office/2006/metadata/properties" ma:root="true" ma:fieldsID="dfb62d079bdcd697207482b103c4502c" ns2:_="" ns3:_="">
    <xsd:import namespace="561a24c7-09a4-4a2d-bdd0-29f158ccf08f"/>
    <xsd:import namespace="73ef14d4-d89b-4919-9754-dc99716409f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1a24c7-09a4-4a2d-bdd0-29f158ccf08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0342cb8-61a5-48d9-83ab-d2d2a652c22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ef14d4-d89b-4919-9754-dc99716409f3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5379ed39-da5c-47c1-b1fb-1bec0f3ef8c6}" ma:internalName="TaxCatchAll" ma:showField="CatchAllData" ma:web="73ef14d4-d89b-4919-9754-dc99716409f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61a24c7-09a4-4a2d-bdd0-29f158ccf08f">
      <Terms xmlns="http://schemas.microsoft.com/office/infopath/2007/PartnerControls"/>
    </lcf76f155ced4ddcb4097134ff3c332f>
    <TaxCatchAll xmlns="73ef14d4-d89b-4919-9754-dc99716409f3" xsi:nil="true"/>
  </documentManagement>
</p:properties>
</file>

<file path=customXml/itemProps1.xml><?xml version="1.0" encoding="utf-8"?>
<ds:datastoreItem xmlns:ds="http://schemas.openxmlformats.org/officeDocument/2006/customXml" ds:itemID="{3DCB9C8C-C073-4BCE-82A2-0C676C816E3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391B2E9-2A93-4432-BE9C-5DD2D7D150B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61a24c7-09a4-4a2d-bdd0-29f158ccf08f"/>
    <ds:schemaRef ds:uri="73ef14d4-d89b-4919-9754-dc99716409f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0844F24-29E7-494D-B918-106D92818A12}">
  <ds:schemaRefs>
    <ds:schemaRef ds:uri="http://schemas.microsoft.com/office/2006/metadata/properties"/>
    <ds:schemaRef ds:uri="http://schemas.microsoft.com/office/infopath/2007/PartnerControls"/>
    <ds:schemaRef ds:uri="561a24c7-09a4-4a2d-bdd0-29f158ccf08f"/>
    <ds:schemaRef ds:uri="73ef14d4-d89b-4919-9754-dc99716409f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7654</TotalTime>
  <Words>1562</Words>
  <Application>Microsoft Office PowerPoint</Application>
  <PresentationFormat>Widescreen</PresentationFormat>
  <Paragraphs>214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Aptos</vt:lpstr>
      <vt:lpstr>Arial</vt:lpstr>
      <vt:lpstr>Calibri</vt:lpstr>
      <vt:lpstr>Calibri Light</vt:lpstr>
      <vt:lpstr>Consolas</vt:lpstr>
      <vt:lpstr>graphik</vt:lpstr>
      <vt:lpstr>graphik</vt:lpstr>
      <vt:lpstr>Graphik-Medium</vt:lpstr>
      <vt:lpstr>Graphik-Semibold</vt:lpstr>
      <vt:lpstr>Stag-Semibold</vt:lpstr>
      <vt:lpstr>Times New Roman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Armitage</dc:creator>
  <cp:lastModifiedBy>Matthew Armitage</cp:lastModifiedBy>
  <cp:revision>3</cp:revision>
  <dcterms:created xsi:type="dcterms:W3CDTF">2024-06-08T14:55:50Z</dcterms:created>
  <dcterms:modified xsi:type="dcterms:W3CDTF">2024-10-18T18:32:53Z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0x010100912B52278BC8FF45A51EEC20FC4AAA8C</vt:lpwstr>
  </property>
  <property fmtid="{D5CDD505-2E9C-101B-9397-08002B2CF9AE}" pid="3" name="MediaServiceImageTags">
    <vt:lpwstr/>
  </property>
</Properties>
</file>